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1790D-3795-462E-86B7-117AF3360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DA37C-7093-47D8-B7DE-088239DA9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B8510-9F4B-4782-B99A-0A5B75134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697D4-DB72-4506-9EDD-460253FCF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121FA-1E8C-4E98-87F2-1371D45C3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D701D-1F72-4A4E-868D-AECD024F4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C649C-8465-448D-923F-DD38B2CC4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46175-6305-47D7-AC03-15C99EEBE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5AB2C-3344-406E-BBDF-144F06272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2D838-AFC6-4F50-B21D-ECC247B3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484E8-56D4-4B78-8D89-65A8FF5F0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00650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电大写作个人总结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电大学习经历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学术素养培育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提升自身写作能力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电大写作课程对于提高个人写作能力具有重要价值，通过系统学习写作理论和技巧，能够增强自身的表达能力，为今后的学习和工作奠定坚实基础。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应对课程要求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作为电大的一门必修课程，写作课程对于培养学生的综合素质具有重要作用。通过完成写作任务和个人总结，可以达到课程要求，顺利获得学分。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回顾电大写作课程的学习过程，分享自己在课程学习中的感悟和收获。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写作课程学习体会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重点介绍自己在写作技能方面的提高情况，包括写作技巧的运用、写作流程的掌握以及写作效率的提升等。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写作技能提高情况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展示自己的写作实践成果，如完成的作文、论文、报告等，以体现自身在写作方面的进步和成果。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写作实践成果展示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阐述自己未来的写作计划和目标，提出改进措施和建议，以期在未来的学习和工作中取得更好的成绩。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未来写作计划与目标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电大学习经历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通过电大学习，希望能够提升自身知识水平和综合素质，为未来的职业发展打下坚实基础。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提高自身素质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借助电大的学习平台，结识更多志同道合的同学和老师，拓展自己的人脉资源。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通过努力学习，取得优异成绩，实现个人价值，为家庭和社会做出贡献。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入学初衷与期望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电大的课程设置涵盖了多个领域，让我接触到了多元化的知识，拓宽了视野。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丰富的课程内容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电大采用在线学习和面授相结合的方式，使我能够根据自己的时间和进度安排学习，提高了学习效率。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灵活的学习方式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42" r="173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电大的教师团队具备深厚的学术背景和丰富的实践经验，他们的授课让我受益匪浅。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专业的教师团队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课程学习与收获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294" b="212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7" b="10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实践活动与成果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多样化的实践活动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电大组织了多种形式的实践活动，如小组讨论、案例分析、实地考察等，让我能够将所学知识应用于实际中，提高了实践能力。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显著的成果展示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通过参加实践活动，我不仅积累了丰富的实践经验，还取得了显著的成果，如获得优秀实践报告奖等。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宝贵的经验教训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在实践活动中，我也遇到了一些困难和挑战，但正是这些经验教训让我更加成熟和自信。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写作技能提升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通过大量阅读和写作实践，积累了丰富的词汇量，能够准确、生动地表达自己的思想。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750" b="13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词汇积累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熟练掌握了汉语的基本语法规则，能够在写作中正确运用各种句式和修辞手法。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语法运用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了解了不同文体的写作格式和规范，能够在写作中遵循相应的要求进行表达。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写作格式规范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写作基础知识掌握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结构严谨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合理安排文章的结构，做到层次分明、条理清晰，使读者能够轻松理解作者的思路。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立意新颖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在写作中注重立意的独特性和新颖性，能够吸引读者的注意力并引发思考。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表达生动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运用生动的语言和形象的描绘，使文章更具感染力和吸引力。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625" r="23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写作技巧运用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养成了定期写作的习惯，通过不断的练习提高自己的写作水平。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定期写作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在写作完成后，及时进行反思和修改，不断完善自己的作品。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反思与修改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积极借鉴他人的优秀作品和写作经验，不断丰富自己的写作技巧和思路。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善于借鉴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写作习惯养成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https://d.book118.com/528110065054006044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2024-09-24T12:14:53.249</cp:lastPrinted>
  <dcterms:created xsi:type="dcterms:W3CDTF">2024-09-24T04:14:53Z</dcterms:created>
  <dcterms:modified xsi:type="dcterms:W3CDTF">2024-09-24T04:14:55Z</dcterms:modified>
</cp:coreProperties>
</file>