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F4E3B-EFF0-43CC-B50A-F1FCB7C9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50E4F-2B7A-460D-82B2-A713BDA5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FFA79-DBBE-479A-B046-8944A2C8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A3DFB-99F6-4DE1-8988-49849C8A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1D2A7-AACC-4E94-8FB2-DDA6196D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E8DBB-A8C9-472C-A2B8-EAAFFDB0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9C241-BE0B-477F-BDB9-528FAB24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C2882-C424-4251-9B83-07F86359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1C974-2B65-419E-96C5-39F670680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666A3-4774-433D-A00C-8B46187F8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80BCD-F689-4791-BFF2-195BE49C9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1044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孩子的成长需要安全的家庭环境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安全家庭环境的定义与特点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家庭环境中存在的安全隐患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安全家庭环境对孩子成长的影响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如何营造安全的家庭环境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强调家庭环境对孩子成长的重要性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家庭是孩子成长的主要场所，一个安全的家庭环境对孩子的身心发展至关重要。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应对现代社会带来的挑战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随着社会的快速发展，家庭环境和孩子成长面临的问题也日益复杂，需要更加重视家庭环境的安全性。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家庭环境对孩子成长的重要性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影响孩子的身心健康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安全的家庭环境能够提供孩子健康成长所必需的物质和精神条件，促进孩子的身心健康发展。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塑造孩子的性格和品质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家庭环境对孩子的性格和品质形成具有深远的影响，一个充满爱和关怀的家庭能够培养孩子的自信心、责任感和积极乐观的态度。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决定孩子的学习和发展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家庭环境是孩子学习和发展的重要场所，良好的家庭环境能够为孩子提供丰富的学习资源和机会，促进孩子的全面发展。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安全家庭环境的定义与特点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90" r="277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安全家庭环境的定义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在安全家庭环境中，孩子能够感受到父母的关爱和支持，建立起积极的自我认知和自尊心，培养健康的行为习惯和价值观。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安全家庭环境是指一个能够保障孩子身心健康、提供稳定情感支持和积极成长氛围的家庭环境。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积极的情感支持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父母给予孩子充分的情感支持，关注孩子的情感需求，鼓励孩子表达情感，培养孩子的情感调节能力。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稳定的家庭关系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家庭成员之间保持和谐、稳定的关系，父母之间有良好的沟通和合作，共同为孩子的成长提供支持。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合理的家庭规则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家庭中有明确的规则和约定，父母对孩子的行为有合理的期望和要求，同时给予孩子适当的自主权和决策权。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家庭成员保持健康的生活方式，包括良好的饮食习惯、充足的睡眠和适当的运动，为孩子的身心健康奠定基础。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丰富的成长资源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家庭提供丰富的教育资源和学习机会，鼓励孩子探索、尝试和创造，培养孩子的兴趣和才能。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安全家庭环境的特点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家庭环境中存在的安全隐患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包括殴打、推搡、体罚等伤害孩子身体的行为。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身体暴力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如恐吓、威胁、侮辱、诽谤等方式伤害孩子精神。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精神暴力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任何形式的性侵犯、性虐待和性剥削。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性暴力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家庭暴力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如饮食、住宿、医疗等基本需求得不到满足。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忽视基本生活需求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缺乏监管和保护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情感忽视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使孩子处于危险环境中，如独自在家、无人看管等。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缺乏关爱、陪伴和支持，导致孩子情感需求得不到满足。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疏于照顾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故意伤害孩子身体，如殴打、烫伤、过度体罚等。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身体虐待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长期忽视孩子的存在和需求，不提供必要的照顾和保护。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忽视虐待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通过言语或行为伤害孩子的自尊心和自信心，使其长期处于恐惧和不安中。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情感虐待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虐待与忽视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家庭成员参与犯罪活动，使孩子处于危险环境中。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酗酒和滥用药物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家庭成员长期酗酒或滥用药物，对孩子造成身心伤害。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家庭成员患有精神疾病，无法提供稳定的家庭环境和照顾。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75" r="9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家庭成员的不良行为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https://d.book118.com/528111044062006036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2024-09-15T18:53:10.483</cp:lastPrinted>
  <dcterms:created xsi:type="dcterms:W3CDTF">2024-09-15T10:53:10Z</dcterms:created>
  <dcterms:modified xsi:type="dcterms:W3CDTF">2024-09-15T10:53:12Z</dcterms:modified>
</cp:coreProperties>
</file>