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FDF82-D640-4260-A608-BBA5FDC9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00150-A2F3-4D43-ADAC-BCB7E0BF1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05A93-5FE3-4657-94E8-73AA7874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A4E1B-5FD1-46DA-BF3C-172D3880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4828B-89E3-4BB2-B4F7-6969A632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BD3C2-52E1-45F8-A032-409B543C2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75970-5389-4F2A-B521-9E27DBE7D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327B7-AA90-4554-B95C-9FB44DB97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B46CC-99B2-4429-895D-8DC17A35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5BA7D-679E-4061-A651-AA91F3D0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51BB4-0989-4B8B-B5D7-F033AD76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107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质量管理的技术创新与应用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质量管理技术的应用实践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质量管理技术创新带来的变革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随着市场竞争的加剧，质量管理成为企业核心竞争力的重要组成部分，对于提高产品质量、降低成本、增强客户满意度具有重要意义。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技术创新对质量管理的推动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近年来，技术创新不断涌现，为质量管理提供了新的思路和方法，推动了质量管理的不断发展和完善。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质量管理体系认证阶段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随着国际质量管理体系标准的制定和推广，企业纷纷建立质量管理体系并通过认证，以证明自身质量管理水平的合规性和有效性。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早期的质量管理主要依靠事后检验，通过对产品的检验来筛选出不合格品，此种方式效率低下且无法保证质量的稳定性。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20世纪初，统计质量控制方法开始应用于质量管理，通过对生产过程中的数据进行统计分析，实现对质量的预防和控制。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20世纪80年代，全面质量管理理念兴起，强调全员参与、全过程控制和持续改进，追求质量的不断提升和客户满意度的提高。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质量管理的技术创新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数字化质量决策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基于数据分析结果，为质量改进和决策提供数据支持和依据。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数字化质量数据采集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通过传感器、仪器等自动采集质量数据，实现数据实时、准确、可追溯。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数字化质量分析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运用统计分析、数据挖掘等技术对质量数据进行处理和分析，发现质量问题的根本原因和规律。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数字化质量管理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利用机器学习、深度学习等技术对质量数据进行实时监测和预警，及时发现潜在的质量问题。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智能化质量监测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通过智能算法对历史质量数据进行学习和训练，实现对质量问题的自动诊断和分类。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智能化质量诊断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运用优化算法和智能控制技术，对生产过程中的质量参数进行自动调整和优化，提高产品质量和生产效率。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智能化质量优化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智能化质量管理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云存储与共享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通过云计算平台实现质量数据的集中存储和共享，方便多部门、多用户协同工作。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云计算资源调度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利用云计算强大的计算能力和资源调度技术，对大规模质量数据进行高效处理和分析。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云服务平台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构建基于云计算的质量管理服务平台，为企业提供质量管理软件、数据分析工具等云服务，降低企业质量管理成本和提高管理效率。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云计算在质量管理中的应用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质量管理技术的应用实践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利用统计技术对生产过程进行实时监控，确保产品质量稳定。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通过减少过程变异、优化流程等方法，提高产品质量和客户满意度。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通过消除浪费、提高效率等方式，降低成本并提高产品质量。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制造业中的质量管理技术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https://d.book118.com/528111071035006025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2024-09-01T19:40:18.326</cp:lastPrinted>
  <dcterms:created xsi:type="dcterms:W3CDTF">2024-09-01T11:40:18Z</dcterms:created>
  <dcterms:modified xsi:type="dcterms:W3CDTF">2024-09-01T11:40:20Z</dcterms:modified>
</cp:coreProperties>
</file>