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FAE6D-C7EE-46FD-9B48-B922C4D19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CF43D-8733-4F62-BB8B-6FEE29AFB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15DF9-B91F-4062-AA51-C11BB8FF3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70467-A623-4931-9396-6155D3E6B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6CD85E-4CA8-4A2F-B343-474012AE8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A16AB8-1E47-497F-930D-E24B8E25A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2A919B-3109-4755-8AB4-701251F20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C7E0F-0252-46A1-ACEB-90D049CB4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17E64-8CFD-4F2E-9A11-FFDBDEB38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C12F1-C6BF-4F41-AF9E-1A88432D8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A28CC-AAEB-4780-9C37-AAAAA5356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12071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幼儿空间智力课件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空间智力概述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空间感知能力培养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空间表象能力培养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空间思维能力培养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空间智力在游戏中的应用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空间智力评价方法与标准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空间智力概述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69" r="1386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964" r="269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空间智力是指个体在感知、记忆、想象和思维过程中，对空间信息及空间关系的认知能力。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空间智力定义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空间智力具有直观性、形象性和抽象性等特点，涉及对形状、大小、方向、距离等空间要素的感知与理解。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空间智力特点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生活技能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031" b="2503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空间智力的重要性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空间智力是幼儿学习数学、物理、化学等学科的基础，对于理解抽象概念和解决复杂问题具有重要作用。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空间智力有助于幼儿在日常生活中进行方向判断、空间定位等操作，提高生活自理能力。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空间智力的发展有助于培养幼儿的创新思维和想象力，为未来的学习和工作奠定基础。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417" r="7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幼儿通过感觉和运动来探索空间关系，如抓取、移动物体等。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感知运动阶段（0-2岁）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幼儿开始理解简单的空间概念，如上下、左右、前后等，并能进行初步的空间推理。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前运算阶段（2-7岁）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幼儿的空间认知能力进一步发展，能够理解更复杂的空间关系，如角度、面积、体积等，并能进行简单的空间测量和计算。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具体运算阶段（7-11岁）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幼儿空间智力的发展阶段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空间感知能力培养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通过展示不同形状的图形和实物，引导幼儿认识圆形、方形、三角形等基本形状，并能正确区分它们。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705" r="2270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认识基本形状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利用大小不同的物品或图形进行比较，培养幼儿的观察和比较能力，使其能够区分大小并正确使用相应的词汇进行描述。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大小比较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750" r="12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通过让幼儿操作形状拼图或积木等玩具，锻炼其形状组合和拆分的能力，加深对形状变化的理解。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形状组合与拆分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形状与大小感知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91" b="276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方向与位置感知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认识基本方向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教授幼儿认识上下、左右、前后等基本方向，并能正确区分和应用。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位置关系理解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通过游戏和实践活动，帮助幼儿理解物体之间的位置关系，如相邻、相对、包含等。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空间方位描述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引导幼儿学会使用方位词汇描述物体的位置，如“在……上面”、“在……下面”、“在……旁边”等。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通过观察和操作立体物品或模型，帮助幼儿理解深度概念，如高低、深浅、厚薄等。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远近比较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利用不同距离的物体或场景进行比较，培养幼儿的距离感知能力，使其能够区分远近并正确使用相应的词汇进行描述。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空间距离测量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教授幼儿使用简单的测量工具（如直尺、卷尺等）测量物体的距离和长度，培养其空间测量和估算能力。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677" r="1867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648" b="1464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距离与深度感知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空间表象能力培养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描述物体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鼓励幼儿用语言描述所观察到的物体特征，如形状、颜色、大小等。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操作物体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提供各种形状的积木、拼图等玩具，让幼儿自由操作、组合和拆分，锻炼其手眼协调能力和空间想象力。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观察物体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引导幼儿观察不同形状、大小和颜色的物体，培养其对物体特征的感知能力。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792" r="12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物体表象的形成与操作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空间关系表达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鼓励幼儿用语言描述物体之间的空间关系，如“这个物体在另一个物体的左边”等。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空间方位认知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教授幼儿识别上下、左右、前后等空间方位，理解物体之间的相对位置关系。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空间转换训练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通过游戏、活动等方式，引导幼儿理解空间转换的概念，如从不同角度观察同一物体、理解物体的镜像对称等。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空间关系的表象与转换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https://d.book118.com/528112071052006025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2024-09-02T00:32:50.806</cp:lastPrinted>
  <dcterms:created xsi:type="dcterms:W3CDTF">2024-09-01T16:32:50Z</dcterms:created>
  <dcterms:modified xsi:type="dcterms:W3CDTF">2024-09-01T16:32:52Z</dcterms:modified>
</cp:coreProperties>
</file>