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B1B64D-C8D9-4039-8671-2D921F830D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E5E1A4-F1F0-4FE4-9100-95EBA4761B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E155A4-F680-41E5-92A6-3BE98C3CA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62620B-4E51-4A62-AB59-54ACDAAD36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D5ADCF-82E3-4F50-A324-65D650012F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8FF05E-48F5-4EAB-BD24-4680D8E7D4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8A97C8-AFF5-4FB4-AC84-8FBDEE4AA1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59961B-F9F8-4902-AEF5-3C821E946E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36B4E2-AA3B-41F8-A11E-FFFFF41AF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A0EA25-CAF6-458E-94BB-47ADA96FD2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4425E1-2338-495D-9EB8-C605DFDC31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11311511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安全管理分享：提升企业安全文化\n## 1.企业安全管理的重要性及挑战\n### 1.1企业安全管理对企业运营的影响\n### 1.2当前企业安全管理面临的挑战\n### 1.3企业安全管理的未来趋势\n## 2.建立企业安全管理体系\n### 2.1企业安全管理体系的建立原则\n### 2.2企业安全管理体系的核心要素\n### 2.3企业安全管理体系的实施与维护\n## 3.企业安全培训与教育\n### 3.1企业安全培训的重要性\n### 3.2企业安全培训的内容与方法\n### 3.3企业安全教育的持续改进\n## 4.企业安全检查与隐患排查\n### 4.1企业安全检查的目的与意义\n### 4.2企业安全检查的方法与技巧\n### 4.3企业隐患排查与治理\n## 5.企业应急预案与演练\n### 5.1企业应急预案的制定与更新\n### 5.2企业应急演练的目的与意义\n### 5.3企业应急演练的组织与实施\n## 6.企业安全文化与员工参与\n### 6.1企业安全文化的建立与传承\n### 6.2员工在企业安全管理中的作用\n### 6.3提升员工安全参与度的策略与方法\n## 7.企业安全管理实践案例分享\n### 7.1成功企业安全管理案例介绍\n### 7.2企业安全管理案例的关键要素分析\n### 7.3从案例中学习的经验与启示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5200"/>
              <a:t>安全管理分享：提升企业安全文化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284052" cy="313932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smtClean="0"/>
              <a:t> 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1435770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7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企业安全管理的重要性及挑战</a:t>
            </a:r>
            <a:endParaRPr/>
          </a:p>
        </p:txBody>
      </p:sp>
      <p:sp>
        <p:nvSpPr>
          <p:cNvPr id="128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29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2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73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74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75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保障员工生命安全</a:t>
                </a:r>
                <a:endParaRPr/>
              </a:p>
            </p:txBody>
          </p:sp>
          <p:sp>
            <p:nvSpPr>
              <p:cNvPr id="277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降低生产安全事故发生率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减少员工伤亡和职业病</a:t>
                </a:r>
                <a:endParaRPr/>
              </a:p>
            </p:txBody>
          </p:sp>
        </p:grpSp>
        <p:grpSp>
          <p:nvGrpSpPr>
            <p:cNvPr id="278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79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0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保护企业财产安全</a:t>
                </a:r>
                <a:endParaRPr/>
              </a:p>
            </p:txBody>
          </p:sp>
          <p:sp>
            <p:nvSpPr>
              <p:cNvPr id="281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防止固定资产损失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降低企业运营成本</a:t>
                </a:r>
                <a:endParaRPr/>
              </a:p>
            </p:txBody>
          </p:sp>
        </p:grpSp>
        <p:grpSp>
          <p:nvGrpSpPr>
            <p:cNvPr id="282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83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4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维护企业声誉</a:t>
                </a:r>
                <a:endParaRPr/>
              </a:p>
            </p:txBody>
          </p:sp>
          <p:sp>
            <p:nvSpPr>
              <p:cNvPr id="285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提高企业形象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增强客户信任</a:t>
                </a:r>
                <a:endParaRPr/>
              </a:p>
            </p:txBody>
          </p:sp>
        </p:grpSp>
      </p:grpSp>
      <p:sp>
        <p:nvSpPr>
          <p:cNvPr id="2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企业安全管理对企业运营的影响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当前企业安全管理面临的挑战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4" name="组合 29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95" name="组合 294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9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法律法规更新迅速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企业需不断调整安全管理策略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培训员工适应新法规</a:t>
                </a:r>
                <a:endParaRPr/>
              </a:p>
            </p:txBody>
          </p:sp>
          <p:pic>
            <p:nvPicPr>
              <p:cNvPr id="29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300" name="组合 299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30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安全生产技术要求提高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企业需投入更多资源进行技术研发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提高员工技能水平</a:t>
                </a:r>
                <a:endParaRPr/>
              </a:p>
            </p:txBody>
          </p:sp>
          <p:pic>
            <p:nvPicPr>
              <p:cNvPr id="30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305" name="组合 304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30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全球化带来的新挑战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应对跨文化背景下的安全管理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适应不同国家和地区的安全法规</a:t>
                </a:r>
                <a:endParaRPr/>
              </a:p>
            </p:txBody>
          </p:sp>
          <p:pic>
            <p:nvPicPr>
              <p:cNvPr id="30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11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12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313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3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利用大数据、物联网等技术提高安全管理效率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实现实时监控和预警</a:t>
                </a:r>
                <a:endParaRPr/>
              </a:p>
            </p:txBody>
          </p:sp>
          <p:sp>
            <p:nvSpPr>
              <p:cNvPr id="31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智能化安全管理</a:t>
                </a:r>
                <a:endParaRPr/>
              </a:p>
            </p:txBody>
          </p:sp>
        </p:grpSp>
        <p:grpSp>
          <p:nvGrpSpPr>
            <p:cNvPr id="316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31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建立健全安全管理责任制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落实到每一个部门和员工</a:t>
                </a:r>
                <a:endParaRPr/>
              </a:p>
            </p:txBody>
          </p:sp>
          <p:sp>
            <p:nvSpPr>
              <p:cNvPr id="31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精细化管理</a:t>
                </a:r>
                <a:endParaRPr/>
              </a:p>
            </p:txBody>
          </p:sp>
        </p:grpSp>
        <p:grpSp>
          <p:nvGrpSpPr>
            <p:cNvPr id="319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32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培养员工安全意识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形成全员参与的安全氛围</a:t>
                </a:r>
                <a:endParaRPr/>
              </a:p>
            </p:txBody>
          </p:sp>
          <p:sp>
            <p:nvSpPr>
              <p:cNvPr id="32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企业安全文化深入人心</a:t>
                </a:r>
                <a:endParaRPr/>
              </a:p>
            </p:txBody>
          </p:sp>
        </p:grpSp>
      </p:grpSp>
      <p:pic>
        <p:nvPicPr>
          <p:cNvPr id="322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323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24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25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3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企业安全管理的未来趋势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2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建立企业安全管理体系</a:t>
            </a:r>
            <a:endParaRPr/>
          </a:p>
        </p:txBody>
      </p:sp>
      <p:sp>
        <p:nvSpPr>
          <p:cNvPr id="32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33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32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333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334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系统性原则</a:t>
                </a:r>
                <a:endParaRPr/>
              </a:p>
            </p:txBody>
          </p:sp>
          <p:sp>
            <p:nvSpPr>
              <p:cNvPr id="335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安全管理体系覆盖所有部门和环节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保证体系的完整性和协调性</a:t>
                </a:r>
                <a:endParaRPr/>
              </a:p>
            </p:txBody>
          </p:sp>
        </p:grpSp>
        <p:grpSp>
          <p:nvGrpSpPr>
            <p:cNvPr id="336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337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预防为主原则</a:t>
                </a:r>
                <a:endParaRPr/>
              </a:p>
            </p:txBody>
          </p:sp>
          <p:sp>
            <p:nvSpPr>
              <p:cNvPr id="338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重视隐患排查和风险管理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降低事故发生概率</a:t>
                </a:r>
                <a:endParaRPr/>
              </a:p>
            </p:txBody>
          </p:sp>
        </p:grpSp>
        <p:grpSp>
          <p:nvGrpSpPr>
            <p:cNvPr id="339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34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持续改进原则</a:t>
                </a:r>
                <a:endParaRPr/>
              </a:p>
            </p:txBody>
          </p:sp>
          <p:sp>
            <p:nvSpPr>
              <p:cNvPr id="34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定期评估安全管理体系的有效性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不断优化和完善</a:t>
                </a:r>
                <a:endParaRPr/>
              </a:p>
            </p:txBody>
          </p:sp>
        </p:grpSp>
      </p:grpSp>
      <p:pic>
        <p:nvPicPr>
          <p:cNvPr id="342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3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企业安全管理体系的建立原则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44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45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46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企业安全管理体系的核心要素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49" name="组合 34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350" name="组合 349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351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方针与目标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明确安全管理方针和目标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制定实施方案和措施</a:t>
                </a:r>
                <a:endParaRPr/>
              </a:p>
            </p:txBody>
          </p:sp>
          <p:pic>
            <p:nvPicPr>
              <p:cNvPr id="35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355" name="组合 354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356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组织与责任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建立安全管理组织机构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分配职责和任务</a:t>
                </a:r>
                <a:endParaRPr/>
              </a:p>
            </p:txBody>
          </p:sp>
          <p:pic>
            <p:nvPicPr>
              <p:cNvPr id="35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360" name="组合 359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361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程序与文件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制定安全管理程序和标准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形成文件并加以控制</a:t>
                </a:r>
                <a:endParaRPr/>
              </a:p>
            </p:txBody>
          </p:sp>
          <p:pic>
            <p:nvPicPr>
              <p:cNvPr id="36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365" name="组合 364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366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风险评估与监控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评估安全风险并采取控制措施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实施监控和持续改进</a:t>
                </a:r>
                <a:endParaRPr/>
              </a:p>
            </p:txBody>
          </p:sp>
          <p:pic>
            <p:nvPicPr>
              <p:cNvPr id="36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71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372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373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374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培训员工掌握安全管理体系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提高员工安全意识</a:t>
                </a:r>
                <a:endParaRPr/>
              </a:p>
            </p:txBody>
          </p:sp>
          <p:sp>
            <p:nvSpPr>
              <p:cNvPr id="37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培训与宣传</a:t>
                </a:r>
                <a:endParaRPr/>
              </a:p>
            </p:txBody>
          </p:sp>
        </p:grpSp>
        <p:grpSp>
          <p:nvGrpSpPr>
            <p:cNvPr id="377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378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确保安全管理体系有效运行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实施监控和持续改进</a:t>
                </a:r>
                <a:endParaRPr/>
              </a:p>
            </p:txBody>
          </p:sp>
          <p:sp>
            <p:nvSpPr>
              <p:cNvPr id="379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运行与监控</a:t>
                </a:r>
                <a:endParaRPr/>
              </a:p>
            </p:txBody>
          </p:sp>
          <p:sp>
            <p:nvSpPr>
              <p:cNvPr id="380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81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382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定期进行安全管理体系审核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评估体系的有效性和适应性</a:t>
                </a:r>
                <a:endParaRPr/>
              </a:p>
            </p:txBody>
          </p:sp>
          <p:sp>
            <p:nvSpPr>
              <p:cNvPr id="383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审核与评估</a:t>
                </a:r>
                <a:endParaRPr/>
              </a:p>
            </p:txBody>
          </p:sp>
          <p:sp>
            <p:nvSpPr>
              <p:cNvPr id="384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3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企业安全管理体系的实施与维护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企业安全培训与教育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2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3" name="组合 12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4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提高员工安全意识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培养员工自觉遵守安全规定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提高员工对安全的重视程度</a:t>
                </a:r>
                <a:endParaRPr/>
              </a:p>
            </p:txBody>
          </p:sp>
          <p:sp>
            <p:nvSpPr>
              <p:cNvPr id="17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8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增强员工安全技能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培训员工掌握安全操作方法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提高员工应对突发事件的能力</a:t>
                </a:r>
                <a:endParaRPr/>
              </a:p>
            </p:txBody>
          </p:sp>
          <p:sp>
            <p:nvSpPr>
              <p:cNvPr id="21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降低事故发生率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减少因员工操作不当导致的事故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降低企业安全风险</a:t>
                </a:r>
                <a:endParaRPr/>
              </a:p>
            </p:txBody>
          </p:sp>
          <p:sp>
            <p:nvSpPr>
              <p:cNvPr id="25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企业安全培训的重要性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企业安全培训的内容与方法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" name="组合 2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0" name="组合 29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培训内容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安全法规和政策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安全操作规程和技能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应急预案和演练</a:t>
                </a:r>
                <a:endParaRPr/>
              </a:p>
            </p:txBody>
          </p:sp>
          <p:pic>
            <p:nvPicPr>
              <p:cNvPr id="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5" name="组合 34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理论讲解和案例分析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模拟操作和现场指导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在线培训和远程教育</a:t>
                </a:r>
                <a:endParaRPr/>
              </a:p>
            </p:txBody>
          </p:sp>
          <p:pic>
            <p:nvPicPr>
              <p:cNvPr id="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42" name="组合 41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43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4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评估培训效果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4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通过考试和考核评估员工掌握程度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分析培训存在的问题和不足</a:t>
                </a:r>
                <a:endParaRPr/>
              </a:p>
            </p:txBody>
          </p:sp>
          <p:sp>
            <p:nvSpPr>
              <p:cNvPr id="46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47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4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调整培训计划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4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根据评估结果调整培训内容和方式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提高培训质量和效果</a:t>
                </a:r>
                <a:endParaRPr/>
              </a:p>
            </p:txBody>
          </p:sp>
          <p:sp>
            <p:nvSpPr>
              <p:cNvPr id="50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51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5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建立长效机制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建立健全安全培训管理制度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保证安全教育的持续进行</a:t>
                </a:r>
                <a:endParaRPr/>
              </a:p>
            </p:txBody>
          </p:sp>
          <p:sp>
            <p:nvSpPr>
              <p:cNvPr id="54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5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企业安全教育的持续改进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7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企业安全检查与隐患排查</a:t>
            </a:r>
            <a:endParaRPr/>
          </a:p>
        </p:txBody>
      </p:sp>
      <p:sp>
        <p:nvSpPr>
          <p:cNvPr id="58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04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59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6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62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63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6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确保企业安全生产</a:t>
                </a:r>
                <a:endParaRPr/>
              </a:p>
            </p:txBody>
          </p:sp>
          <p:sp>
            <p:nvSpPr>
              <p:cNvPr id="6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及时发现和处理安全隐患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降低事故发生概率</a:t>
                </a:r>
                <a:endParaRPr/>
              </a:p>
            </p:txBody>
          </p:sp>
        </p:grpSp>
        <p:grpSp>
          <p:nvGrpSpPr>
            <p:cNvPr id="66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6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提高安全管理水平</a:t>
                </a:r>
                <a:endParaRPr/>
              </a:p>
            </p:txBody>
          </p:sp>
          <p:sp>
            <p:nvSpPr>
              <p:cNvPr id="6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通过检查发现问题和改进措施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提高企业安全管理能力</a:t>
                </a:r>
                <a:endParaRPr/>
              </a:p>
            </p:txBody>
          </p:sp>
        </p:grpSp>
        <p:grpSp>
          <p:nvGrpSpPr>
            <p:cNvPr id="69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7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预防和减少事故</a:t>
                </a:r>
                <a:endParaRPr/>
              </a:p>
            </p:txBody>
          </p:sp>
          <p:sp>
            <p:nvSpPr>
              <p:cNvPr id="7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防止因安全隐患导致的事故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保障员工生命和企业财产安全</a:t>
                </a:r>
                <a:endParaRPr/>
              </a:p>
            </p:txBody>
          </p:sp>
        </p:grpSp>
      </p:grpSp>
      <p:sp>
        <p:nvSpPr>
          <p:cNvPr id="7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企业安全检查的目的与意义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https://d.book118.com/528113115117006036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安全管理分享：提升企业安全文化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2024-09-16T05:42:29.317</cp:lastPrinted>
  <dcterms:created xsi:type="dcterms:W3CDTF">2024-09-15T21:42:29Z</dcterms:created>
  <dcterms:modified xsi:type="dcterms:W3CDTF">2024-09-15T21:42:31Z</dcterms:modified>
</cp:coreProperties>
</file>