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784D2-8843-4B41-9C56-41775410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ACB82-B4B4-4FFF-979B-6A3221B7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9B36E-882A-477F-9154-EFC0AF51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F6C21-F32C-49A8-B1F6-AC5C187F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8BE79-AE85-49EE-A3D7-D7A24354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179FB-37AB-4CA2-8FAA-63C7EF76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9706C-CD32-4275-9518-8AE88BA07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F3939-9475-4989-94B2-840A2C490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8F1A8-ACC3-49CD-99AB-8E0FB5C4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8DF28-CF90-425F-8DA0-A49CCEFA6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E049A-DB86-49BB-9FC0-AC9FB1AC7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3143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内衣行业品牌营销现状分析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全球内衣市场规模持续增长，尤其在亚洲地区，由于人口众多和消费水平提升，市场规模不断扩大。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随着时尚潮流的演变和消费者对舒适度、个性化需求的增加，内衣行业呈现出持续的增长趋势。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6" r="159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内衣行业主要由内衣品牌、生产商和零售商构成，其中品牌商处于产业链的上游，控制着市场定位、设计和营销策略。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内衣行业具有时尚性、个性化、季节性和地域性等特点，市场竞争激烈，品牌营销成为企业成功的关键因素之一。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现代消费者对内衣的需求已经从单纯的穿着舒适向时尚、个性化转变，同时对品质和品牌的要求也越来越高。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消费者在购买内衣时，通常会考虑品牌、款式、材质、价格等多个因素，同时也会受到社交媒体、明星代言和时尚潮流的影响。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品牌定位明确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内衣品牌应明确自己的品牌定位，包括目标消费群体、产品风格和品牌价值观等，以便在市场上树立独特的品牌形象。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品牌形象一致性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品牌定位应保持一致性，从产品设计、包装、广告到终端形象等方面都要符合品牌定位，以增强消费者对品牌的认知和忠诚度。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内衣品牌应注重产品差异化，通过创新设计来满足消费者对个性化和差异化的需求。例如，采用独特面料、新颖款式和特色细节设计等。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除了设计创新外，内衣品牌还应注重品质保证，确保产品符合国家相关标准和规范，提高消费者对产品的信任度和满意度。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63" r="26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内衣品牌应通过多种渠道进行销售，包括线上和线下渠道。线上渠道包括自有官方网站、电商平台等；线下渠道包括专卖店、百货商场等。多渠道销售有助于提高品牌知名度和覆盖面。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渠道合作与拓展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内衣品牌应积极寻求与其他渠道的合作与拓展机会，例如与时尚博主、网红等合作推广产品，或参加行业展会等，以扩大品牌影响力。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内衣品牌应制定有效的促销策略，包括打折、满减、赠品等，以吸引消费者购买。同时，促销策略应根据市场变化和消费者需求进行调整和优化。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内衣品牌应加大广告宣传力度，通过各种媒体和社交平台进行宣传推广，提高品牌知名度和美誉度。同时，广告宣传应注重与目标消费群体的互动和沟通，以提高广告效果和转化率。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促销与广告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https://d.book118.com/528113143017006027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2024-09-04T18:14:53.086</cp:lastPrinted>
  <dcterms:created xsi:type="dcterms:W3CDTF">2024-09-04T10:14:53Z</dcterms:created>
  <dcterms:modified xsi:type="dcterms:W3CDTF">2024-09-04T10:14:55Z</dcterms:modified>
</cp:coreProperties>
</file>