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9AF5-F751-4606-89FF-C850FF00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5C9CB-09D8-47E9-B33B-EF975622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E0951-3712-4B27-96AE-DA4BD8F0A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338A6-C044-4FBD-918E-826E635B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9409F-B0B2-481A-BF54-A1B707CF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B646F-1813-4834-9D54-9EC83B31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01600-60DA-41AF-9564-F0D0737A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ADF94-D147-4E4E-8DDB-28287ECDD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4D7F0-3B6E-47FA-B784-F811981D5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7379-D8C4-4B08-8060-757579E3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1BDE2-D30E-4230-AED6-74FAFC39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4024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体育咨询行业的技术前沿趋势与未来展望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大数据分析与预测：利用数据分析技术,增强咨询服务个性化与精准度。
人工智能与自动化：应用AI技术,实现咨询服务自动化并提升效率。
虚拟现实与增强现实：沉浸式体验,提升客户参与度和服务质量。
区块链技术：保障数据安全与透明,提升行业信任度。
可穿戴设备与健康监测：整合可穿戴设备数据,提供个性化健康指导。
健身追踪与运动科学：利用先进运动科学知识,实现精准运动指导。
社交媒体与客户参与：通过社交媒体平台增强客户参与度,扩大咨询服务影响力。
新兴技术与创新变革：持续探索和应用新兴技术,推动行业创新变革。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大数据分析与预测：利用数据分析技术,增强咨询服务个性化与精准度。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体育咨询行业的技术前沿趋势与未来展望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大数据分析与预测：利用数据分析技术,增强咨询服务个性化与精准度。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数据分析与咨询精准度结合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大数据分析技术的发展,使体育咨询机构能够收集和分析大量数据,包括运动员表现数据、训练数据、比赛数据、伤病数据等,这些数据可以帮助咨询机构更好地了解运动员的优势和劣势,并为他们提供个性化的建议和指导。</a:t>
            </a:r>
          </a:p>
          <a:p>
            <a:r>
              <a:t>2. 大数据分析技术还可以帮助体育咨询机构预测运动员的未来表现,从而帮助运动员和教练制定更有效的训练计划和比赛策略。</a:t>
            </a:r>
          </a:p>
          <a:p>
            <a:r>
              <a:t>3. 大数据分析技术还可以帮助体育咨询机构识别潜在的伤病风险,从而帮助运动员和教练采取措施来预防伤病的发生。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人工智能与咨询服务个性化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人工智能技术的发展,使体育咨询机构能够提供更加个性化的服务,人工智能技术可以帮助咨询机构分析运动员的数据,并根据运动员的具体情况提供个性化的建议和指导。</a:t>
            </a:r>
          </a:p>
          <a:p>
            <a:r>
              <a:t>2. 人工智能技术还可以帮助咨询机构开发虚拟教练,虚拟教练可以帮助运动员进行训练和比赛,并提供实时的反馈和指导。</a:t>
            </a:r>
          </a:p>
          <a:p>
            <a:r>
              <a:t>3. 人工智能技术还可以帮助咨询机构开发智能体育装备,智能体育装备可以帮助运动员收集和分析数据,并根据运动员的具体情况提供个性化的建议和指导。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大数据分析与预测：利用数据分析技术,增强咨询服务个性化与精准度。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可穿戴设备与数据收集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穿戴设备的发展,使体育咨询机构能够更方便地收集运动员数据,可穿戴设备可以收集运动员的心率、呼吸频率、运动速度、运动距离等数据,这些数据可以帮助咨询机构更好地了解运动员的运动状态,并为他们提供个性化的建议和指导。</a:t>
            </a:r>
          </a:p>
          <a:p>
            <a:r>
              <a:t>2. 可穿戴设备还可以帮助咨询机构监测运动员的伤病风险,可穿戴设备可以收集运动员的运动姿势、运动轨迹等数据,这些数据可以帮助咨询机构识别潜在的伤病风险,从而帮助运动员和教练采取措施来预防伤病的发生。</a:t>
            </a:r>
          </a:p>
          <a:p>
            <a:r>
              <a:t>3. 可穿戴设备还可以帮助咨询机构评估运动员的训练效果,可穿戴设备可以收集运动员的训练强度、训练时间、训练次数等数据,这些数据可以帮助咨询机构评估运动员的训练效果,并为他们提供个性化的建议和指导。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大数据分析与预测：利用数据分析技术,增强咨询服务个性化与精准度。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区块链技术与数据安全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区块链技术的发展,使体育咨询机构能够更安全地存储和管理运动员数据,区块链技术具有去中心化、不可篡改、可溯源等特点,可以有效地保护运动员数据的安全。</a:t>
            </a:r>
          </a:p>
          <a:p>
            <a:r>
              <a:t>2. 区块链技术还可以帮助体育咨询机构建立一个共享的数据平台,在这个平台上,运动员、教练、咨询机构等都可以共享数据,从而提高数据利用效率,并促进体育咨询行业的创新。</a:t>
            </a:r>
          </a:p>
          <a:p>
            <a:r>
              <a:t>3. 区块链技术还可以帮助体育咨询机构开发新的商业模式,例如,咨询机构可以利用区块链技术开发数据交易平台,在这个平台上,运动员和咨询机构可以进行数据交易,从而实现数据价值的变现。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增强现实技术与培训方式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增强现实技术的发展,使体育咨询机构能够为运动员提供更生动、更直观的培训方式,增强现实技术可以将虚拟信息叠加到现实世界中,从而让运动员能够在现实世界中体验虚拟的训练场景。</a:t>
            </a:r>
          </a:p>
          <a:p>
            <a:r>
              <a:t>2. 增强现实技术还可以帮助咨询机构开发虚拟教练,虚拟教练可以通过增强现实技术将虚拟信息叠加到现实世界中,从而让运动员能够在现实世界中与虚拟教练进行互动,并获得个性化的指导。</a:t>
            </a:r>
          </a:p>
          <a:p>
            <a:r>
              <a:t>3. 增强现实技术还可以帮助咨询机构开发智能体育装备,智能体育装备可以通过增强现实技术将虚拟信息叠加到现实世界中,从而让运动员能够在现实世界中看到自己的运动数据,并获得实时反馈。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大数据分析与预测：利用数据分析技术,增强咨询服务个性化与精准度。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虚拟现实技术与训练环境模拟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虚拟现实技术的发展,使体育咨询机构能够为运动员提供更逼真的训练环境,虚拟现实技术可以创建虚拟的训练场景,让运动员能够在虚拟世界中体验真实的训练环境。</a:t>
            </a:r>
          </a:p>
          <a:p>
            <a:r>
              <a:t>2. 虚拟现实技术还可以帮助咨询机构开发虚拟教练,虚拟教练可以通过虚拟现实技术将虚拟信息叠加到虚拟世界中,从而让运动员能够在虚拟世界中与虚拟教练进行互动,并获得个性化的指导。</a:t>
            </a:r>
          </a:p>
          <a:p>
            <a:r>
              <a:t>3. 虚拟现实技术还可以帮助咨询机构开发智能体育装备,智能体育装备可以通过虚拟现实技术将虚拟信息叠加到虚拟世界中,从而让运动员能够在虚拟世界中看到自己的运动数据,并获得实时反馈。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人工智能与自动化：应用AI技术,实现咨询服务自动化并提升效率。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体育咨询行业的技术前沿趋势与未来展望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#.人工智能与自动化：应用AI技术,实现咨询服务自动化并提升效率。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人工智能咨询平台：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利用自然语言处理（NLP）技术，构建智能虚拟助理或聊天机器人，以全天候提供咨询服务，改善客户体验。</a:t>
            </a:r>
          </a:p>
          <a:p>
            <a:r>
              <a:t>2. 应用机器学习算法，分析客户数据，识别客户需求和偏好，提供个性化咨询建议，增强客户满意度。</a:t>
            </a:r>
          </a:p>
          <a:p>
            <a:r>
              <a:t>3. 整合知识图谱和专家系统，构建智能决策支持系统，为体育从业人员提供高效、准确的决策支持。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体育数据分析：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利用大数据技术，采集、处理和分析体育赛事的实时数据、历史数据和球员数据，提取有价值的见解和洞察。</a:t>
            </a:r>
          </a:p>
          <a:p>
            <a:r>
              <a:t>2. 应用统计学和机器学习方法，构建预测模型，预测比赛结果、球员表现和球队排名，为体育博彩、体育投注和体育决策提供依据。</a:t>
            </a:r>
          </a:p>
          <a:p>
            <a:r>
              <a:t>3. 开发可视化工具，将复杂的数据转化为易于理解的图表和图形，帮助体育从业人员和球迷快速获取信息。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#.人工智能与自动化：应用AI技术,实现咨询服务自动化并提升效率。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体育健身指导：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利用可穿戴设备和传感器收集用户运动数据，如步数、心率、卡路里消耗等，并结合人工智能算法，提供个性化的运动计划和建议。</a:t>
            </a:r>
          </a:p>
          <a:p>
            <a:r>
              <a:t>2. 应用增强现实（AR）和虚拟现实（VR）技术，打造沉浸式的健身体验，让用户在家中或健身房中享受更有趣的锻炼方式。</a:t>
            </a:r>
          </a:p>
          <a:p>
            <a:r>
              <a:t>3. 与智能家居设备集成，实现智能运动控制，如根据用户的运动数据自动调节室内温度、湿度和灯光，创造更舒适的运动环境。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体育赛事管理：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利用人工智能技术，构建智能赛事管理系统，实现赛事报名、计分、排程和结果发布的自动化，提高赛事运营效率。</a:t>
            </a:r>
          </a:p>
          <a:p>
            <a:r>
              <a:t>2. 应用人工智能算法分析赛事数据，识别可疑行为，防止欺诈和操纵，维护赛事的公平公正。</a:t>
            </a:r>
          </a:p>
          <a:p>
            <a:r>
              <a:t>3. 开发智能票务系统，实现电子票务、实名制入场和无纸化检票，提升赛事观赛体验。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#.人工智能与自动化：应用AI技术,实现咨询服务自动化并提升效率。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体育场馆运营：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利用人工智能技术，构建智能场馆管理系统，实现场馆预订、门票销售、设施维护和安保管理的自动化，提高场馆运营效率。</a:t>
            </a:r>
          </a:p>
          <a:p>
            <a:r>
              <a:t>2. 应用人工智能算法分析场馆数据，优化场馆布局和设施配置，提高场馆的使用率和盈利能力。</a:t>
            </a:r>
          </a:p>
          <a:p>
            <a:r>
              <a:t>3. 开发智能导览系统，为游客提供个性化的场馆导览服务，提升游客满意度。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体育营销和赞助：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利用人工智能技术，采集和分析社交媒体数据、网站流量数据和销售数据，帮助体育营销人员洞察消费者行为和偏好，制定更有效的营销策略。</a:t>
            </a:r>
          </a:p>
          <a:p>
            <a:r>
              <a:t>2. 应用人工智能算法识别潜在客户和高价值客户，实现精准营销，提高营销投资回报率。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虚拟现实与增强现实：沉浸式体验,提升客户参与度和服务质量。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体育咨询行业的技术前沿趋势与未来展望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#.虚拟现实与增强现实：沉浸式体验,提升客户参与度和服务质量。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虚拟现实技术在体育咨询行业应用：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利用虚拟现实技术创建沉浸式培训环境，使客户能够在安全和可控的环境中练习和提高技能。</a:t>
            </a:r>
          </a:p>
          <a:p>
            <a:r>
              <a:t>2. 开发虚拟现实游戏和体验，让客户能够参与到虚拟体育竞赛或锻炼计划中，增强客户参与度。</a:t>
            </a:r>
          </a:p>
          <a:p>
            <a:r>
              <a:t>3. 利用虚拟现实技术构建虚拟体育场馆，让客户能够在虚拟环境中观看体育赛事，提升客户观赛体验。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增强现实技术在体育咨询行业应用：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运用增强现实技术叠加数字信息到体育场馆或体育设备上，让客户能够获取实时数据和信息，提升客户对体育赛事的理解和分析能力。</a:t>
            </a:r>
          </a:p>
          <a:p>
            <a:r>
              <a:t>2. 通过增强现实技术开发互动式体育培训和锻炼课程，让客户能够在现实环境中接受指导和反馈，增强客户的学习和锻炼效果。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区块链技术：保障数据安全与透明,提升行业信任度。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体育咨询行业的技术前沿趋势与未来展望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https://d.book118.com/528114024032006035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大数据分析与预测：利用数据分析技术,增强咨询服务个性化与精准度。</vt:lpstr>
      <vt:lpstr>大数据分析与预测：利用数据分析技术,增强咨询服务个性化与精准度。</vt:lpstr>
      <vt:lpstr>大数据分析与预测：利用数据分析技术,增强咨询服务个性化与精准度。</vt:lpstr>
      <vt:lpstr>大数据分析与预测：利用数据分析技术,增强咨询服务个性化与精准度。</vt:lpstr>
      <vt:lpstr>大数据分析与预测：利用数据分析技术,增强咨询服务个性化与精准度。</vt:lpstr>
      <vt:lpstr>人工智能与自动化：应用AI技术,实现咨询服务自动化并提升效率。</vt:lpstr>
      <vt:lpstr>#.人工智能与自动化：应用AI技术,实现咨询服务自动化并提升效率。</vt:lpstr>
      <vt:lpstr>#.人工智能与自动化：应用AI技术,实现咨询服务自动化并提升效率。</vt:lpstr>
      <vt:lpstr>#.人工智能与自动化：应用AI技术,实现咨询服务自动化并提升效率。</vt:lpstr>
      <vt:lpstr>虚拟现实与增强现实：沉浸式体验,提升客户参与度和服务质量。</vt:lpstr>
      <vt:lpstr>#.虚拟现实与增强现实：沉浸式体验,提升客户参与度和服务质量。</vt:lpstr>
      <vt:lpstr>区块链技术：保障数据安全与透明,提升行业信任度。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2024-09-13T22:57:59.389</cp:lastPrinted>
  <dcterms:created xsi:type="dcterms:W3CDTF">2024-09-13T14:57:59Z</dcterms:created>
  <dcterms:modified xsi:type="dcterms:W3CDTF">2024-09-13T14:58:01Z</dcterms:modified>
</cp:coreProperties>
</file>