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467756-8E8F-498B-8F59-A6D2274571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4D96E2-A522-448F-B383-A4C8DA045A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C1496F-2910-4EEB-8CBD-69143E1D1A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4CF7E1-F177-4316-8A48-5209D32DF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ECD3F9-6E3D-43F5-B1D5-C3A052D50F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FCD9F3-83AD-40A2-8F19-162E04AD76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68CE15-13E8-49BF-8FB6-D398E8FDA7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835250-5571-4E3E-9385-C01647018F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CF309C-C9E6-4CA5-B555-526BCDF8D5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0EFAE8-2D65-45D6-92C7-32B7BCF1DB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936D8E-E8B8-4CD6-8D11-783C0EFAC4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1402600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2024新的党建知识讲座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党的历史与理论</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党的组织与制度</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党的作风与纪律</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党员的权利与义务</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党建工作的新挑战与新机遇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提升党员对党建知识的理解和掌握，增强党性修养。</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适应新时代党建工作的需要，推动全面从严治党向基层延伸。</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促进党员之间的交流和学习，提高党组织的凝聚力和战斗力。</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党建知识的重要性</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党建知识是党员的基本素质，是履行职责、发挥作用的前提和基础。</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党建知识是加强党的建设、推进党的事业的重要保障，是提高党的执政能力和领导水平的关键。</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党建知识是保持党的先进性、纯洁性的必然要求，是增强党的创造力、凝聚力、战斗力的根本保证。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党的历史与理论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110" r="2411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中国共产党的创立始于1921年，由陈独秀、李大钊等人发起，并在上海和北京等地秘密召开党的第一次全国代表大会。</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党的创立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在党的创立初期，党经历了多次挫折和困难，但始终坚持理想信念，积极开展革命活动，为中国的独立和解放事业奋斗。</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党的早期发展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在抗日战争和解放战争中，中国共产党领导人民进行了长期的艰苦斗争，最终取得了胜利。</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抗日战争与解放战争</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新中国成立后，中国共产党继续探索符合中国国情的社会主义建设道路，取得了许多重要成就。</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新中国成立后的探索与实践</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党的创立与发展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中国共产党以马克思列宁主义作为指导思想，认为只有通过无产阶级革命才能实现共产主义。</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马列主义</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毛泽东思想是中国共产党在革命实践中形成的理论体系，是马克思主义中国化的重要成果。</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毛泽东思想</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邓小平理论是中国特色社会主义理论体系的开创者，强调以经济建设为中心，坚持改革开放。</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邓小平理论</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江泽民提出的三个代表重要思想是中国共产党在新时期的重要指导思想，强调党要始终代表中国先进生产力的发展要求、代表中国先进文化的前进方向、代表中国最广大人民的根本利益。</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三个代表重要思想</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党的指导思想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一个中心、两个基本点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中国共产党的基本路线是以经济建设为中心，坚持四项基本原则，坚持改革开放。这是党在长期实践中形成的重要指导方针。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四项基本原则</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四项基本原则是立国之本，包括坚持社会主义道路、坚持人民民主专政、坚持中国共产党的领导、坚持马克思列宁主义毛泽东思想。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改革开放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改革开放是中国共产党在社会主义初级阶段的基本国策，旨在通过经济体制改革和对外开放，促进国家经济发展和社会进步。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党的基本路线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党的组织与制度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000" r="17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基层组织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包括企业、农村、机关、学校等基层党委或党支部。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党的中央组织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包括党的全国代表大会、中央委员会、中央政治局及其常务委员会等。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地方组织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包括省、市、县、乡四级党委等。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党的组织架构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包括直接选举和间接选举。</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党内选举方式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选举程序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625" r="18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选举监督</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333" b="14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包括候选人提名、选举公告发布、选民登记、投票选举等程序。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党内选举应接受党的纪律检查机关和上级党组织的监督。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党的选举制度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党的决策应坚持集体领导和个人分工负责相结合的原则。</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集体领导</a:t>
            </a:r>
          </a:p>
        </p:txBody>
      </p:sp>
      <p:pic>
        <p:nvPicPr>
          <p:cNvPr id="5" name="Picture 5"/>
          <p:cNvPicPr>
            <a:picLocks noChangeAspect="1"/>
          </p:cNvPicPr>
          <p:nvPr/>
        </p:nvPicPr>
        <p:blipFill>
          <a:blip r:embed="rId2"/>
          <a:srcRect l="15458" r="1545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在决策过程中应充分发扬民主，广泛听取各方面意见。</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民主决策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运用科学的方法和技术手段进行决策，提高决策的合理性和可行性。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科学决策</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党的决策机制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https://d.book118.com/528114026004006030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2024-09-06T04:01:42.042</cp:lastPrinted>
  <dcterms:created xsi:type="dcterms:W3CDTF">2024-09-05T20:01:42Z</dcterms:created>
  <dcterms:modified xsi:type="dcterms:W3CDTF">2024-09-05T20:01:44Z</dcterms:modified>
</cp:coreProperties>
</file>