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37985B-5400-4C70-92AD-0AC1C9FD6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E9E4BD-AB4E-4F58-915C-9F39E16AD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DB1C22-8400-450D-ADBA-18B94EEC8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F7EC40-2798-4FF5-8FD7-F4A6EA6F4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D5FA0D-A31C-49DA-8F72-5A9A4CF984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47FC37-2ECB-4D6F-9248-684372E5C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78D6FC-03EC-46D3-9794-3765ECFBDB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516091-D9E4-42EE-9D13-11373F09A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90FF93-1A13-43D1-955E-46531FB64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728921-D729-4689-926F-9C25665B5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1A0407-0770-4A09-B5B0-4AD584E38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114046141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高IGM综合征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什么是高IGM综合征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高IGM综合征的诊断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高IGM综合征的治疗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高IGM综合征的预防与护理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高IGM综合征的案例分析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什么是高IGM综合征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IGM是免疫系统中一种重要的抗体，具有抗病毒、抗菌和抗毒素等作用。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在高IGM综合征中，IGM水平异常升高，导致免疫系统功能紊乱，容易感染和产生自身免疫反应。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高IGM综合征是一种罕见的免疫系统疾病，以免疫球蛋白M（IGM）水平异常升高为主要特征。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病因尚不完全清楚，可能与遗传、免疫系统异常、感染等因素有关。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遗传因素在高IGM综合征的发病中起重要作用，部分患者有家族遗传史。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免疫系统异常可能导致IGM的合成和分泌增加，引发高IGM综合征。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某些感染如巨细胞病毒、EB病毒等也可能诱发本病。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高IGM综合征患者容易感染细菌、病毒等病原体，常见感染部位包括呼吸道、消化道、皮肤等。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反复感染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自身免疫性疾病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肝脾肿大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792" r="15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部分患者可能出现自身免疫性疾病，如系统性红斑狼疮、类风湿性关节炎等。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部分患者可能出现肝脾肿大，可能与免疫复合物的沉积有关。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高IGM综合征的诊断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血清免疫球蛋白M（IGM）水平升高，通常大于正常上限的1.5倍。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排除其他可能导致IGM升高的疾病，如感染、自身免疫性疾病、血液系统肿瘤等。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存在与高IGM相关的临床表现，如疲劳、反复感染、淋巴结肿大等。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通过检测血清免疫球蛋白水平，特别是IGM水平，以确定是否存在高IGM综合征。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对于疑似病变的组织，进行病理学检查有助于确诊高IGM综合征及其相关疾病。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组织病理学检查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根据患者的具体情况，可能需要进行其他相关检查，如骨髓检查、淋巴结活检等。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其他检查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感染性疾病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某些感染性疾病可能导致免疫球蛋白水平升高，如慢性乙型肝炎、结核病等。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自身免疫性疾病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某些自身免疫性疾病可能导致免疫球蛋白水平升高，如系统性红斑狼疮、类风湿性关节炎等。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其他免疫球蛋白异常性疾病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高IGM综合征需要与其他免疫球蛋白异常性疾病进行鉴别，如多发性骨髓瘤、巨球蛋白血症等。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鉴别诊断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高IGM综合征的治疗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https://d.book118.com/528114046141006023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2024-08-30T18:41:34.633</cp:lastPrinted>
  <dcterms:created xsi:type="dcterms:W3CDTF">2024-08-30T10:41:34Z</dcterms:created>
  <dcterms:modified xsi:type="dcterms:W3CDTF">2024-08-30T10:41:36Z</dcterms:modified>
</cp:coreProperties>
</file>