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42FA5-1133-4B0D-BDA1-570C58C47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098EF-21B5-4524-A324-E9F3DDC72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2836A-36AD-40D8-9ADA-60EE744F3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25FAA-0A38-4D58-9344-F3596524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4F5CBA-568B-44B5-9945-68FF7A213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23E7CD-44A7-4B5B-9CCA-E33FED919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635B0-8084-4AEB-AB35-220402D19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01030C-31FA-4428-801D-0410412C4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5606E1-53B4-4742-A01F-D4C9D2DF8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82E7F-C250-4867-8F38-25193B7B2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C55DB-5FBB-455F-BDE9-1043C99DE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170061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护理缺陷事故防范措施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护理缺陷事故防范的重要性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护理缺陷事故防范案例分析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护理缺陷事故是指在护理工作中因操作不当、疏忽大意、不负责任等原因导致的患者伤害或死亡的事故。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包括但不限于给药错误、输液反应、导管脱落、压疮等。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护理人员缺乏经验、技能不熟练、工作态度不认真等。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护理工作流程不规范、制度不健全、监管不到位等。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医疗设备故障、设施不完善等。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对护理人员职业发展造成影响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护理缺陷事故可能对护理人员的职业发展产生不良影响，如影响晋升和评优等。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对患者造成伤害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护理缺陷事故可能导致患者的身体和心理伤害，影响患者的治疗和康复。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对医院声誉造成影响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护理缺陷事故可能影响医院的声誉，降低患者对医院的信任度。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影响与后果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护理缺陷事故防范的重要性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预防护理缺陷事故是保障病人安全的重要措施，可以减少病人的痛苦和不良后果。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提高护理服务质量，减少护理差错，有助于提高病人的满意度和信任度。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对病人的影响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0" b="113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护理缺陷事故可能导致医疗质量的下降，影响医疗机构的声誉和形象。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发生护理缺陷事故可能引发医疗纠纷和诉讼，给医疗机构带来法律责任和经济损失。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对医疗机构的影响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56" r="21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防范护理缺陷事故是医护人员职业素养的体现，能够提高其专业水平和责任心。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护理缺陷事故会给医护人员带来心理压力和不良情绪，影响其工作效率和身心健康。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对医护人员的影响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护理缺陷事故防范措施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确保医护人员具备扎实的专业知识和技能，提高护理质量和安全意识。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292" r="20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3458" b="3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定期开展专业培训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鼓励医护人员参加继续教育课程，更新知识，掌握最新的护理技术和理念。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实施继续教育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定期对医护人员进行考核，确保其具备合格的专业素养和技能。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建立考核机制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提高医护人员的专业素养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https://d.book118.com/528117006137006040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2024-09-19T13:10:51.408</cp:lastPrinted>
  <dcterms:created xsi:type="dcterms:W3CDTF">2024-09-19T05:10:51Z</dcterms:created>
  <dcterms:modified xsi:type="dcterms:W3CDTF">2024-09-19T05:10:53Z</dcterms:modified>
</cp:coreProperties>
</file>