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23008D-6D26-4200-BBB7-FBC507CC7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B94E8B-BF94-492A-ABA5-8A2CD9586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5498C3-DAC5-4F4C-A388-FB5F67C79C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0811AF-B23D-4442-BB1A-BF398B3C96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0DE98C-67B2-40CB-BA2B-FFE2E2546D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A42B21-F3D7-4D7B-A8E3-C69127BAD0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881A93-85A4-420F-A6C3-95ACE3B26D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1D2C61-8262-4613-AEFD-AE8892C1EE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269D63-B155-4BD7-8854-3EFFF941D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0EA4D-3AC6-44D8-8B3E-D7443AC502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9C46E-AF6F-41A8-8C44-4D2E60FB3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1707204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汇报人：XXX</a:t>
            </a: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2024-01-12</a:t>
            </a: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solidFill>
                <a:latin typeface="Microsoft Yahei"/>
                <a:ea typeface="Microsoft Yahei"/>
                <a:cs typeface="Microsoft Yahei"/>
              </a:rPr>
              <a:t>心理健康热点事件分析报告</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心理健康热点事件概述</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心理健康热点事件分析</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结论和建议</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参考文献</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引言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本报告旨在分析近年来发生的心理健康热点事件，探讨其背后的原因、影响和应对措施，为相关政策制定和公众教育提供参考。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随着社会压力的增加和人们对心理健康的关注度提高，心理健康问题已成为社会热点话题。然而，相关事件在舆论场中往往引发广泛关注和争议，需要对其进行全面、深入的分析。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背景</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报告范围和限制</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本报告选取了过去五年内发生的国内外心理健康热点事件作为研究对象，主要包括自杀、心理危机、心理健康服务不足等方面。</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由于信息收集的难度和时间限制，报告可能未能涵盖所有相关事件。此外，对于某些事件的深度分析和背景了解可能存在局限性。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心理健康热点事件概述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tretch>
            <a:fillRect/>
          </a:stretch>
        </p:blipFill>
        <p:spPr>
          <a:xfrm>
            <a:off x="3230398" y="5158235"/>
            <a:ext cx="464640" cy="430144"/>
          </a:xfrm>
          <a:prstGeom prst="rect">
            <a:avLst/>
          </a:prstGeom>
        </p:spPr>
      </p:pic>
      <p:sp>
        <p:nvSpPr>
          <p:cNvPr id="43" name="Freeform 43"/>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5" name="Picture 45"/>
          <p:cNvPicPr>
            <a:picLocks noChangeAspect="1"/>
          </p:cNvPicPr>
          <p:nvPr/>
        </p:nvPicPr>
        <p:blipFill>
          <a:blip r:embed="rId3"/>
          <a:stretch>
            <a:fillRect/>
          </a:stretch>
        </p:blipFill>
        <p:spPr>
          <a:xfrm>
            <a:off x="3259164" y="5087337"/>
            <a:ext cx="425350" cy="131212"/>
          </a:xfrm>
          <a:prstGeom prst="rect">
            <a:avLst/>
          </a:prstGeom>
        </p:spPr>
      </p:pic>
      <p:sp>
        <p:nvSpPr>
          <p:cNvPr id="46" name="AutoShape 46"/>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TextBox 7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事件一：抑郁症与自杀现象</a:t>
            </a:r>
          </a:p>
        </p:txBody>
      </p:sp>
      <p:sp>
        <p:nvSpPr>
          <p:cNvPr id="80" name="TextBox 80"/>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425">
                <a:solidFill>
                  <a:schemeClr val="dk1"/>
                </a:solidFill>
                <a:latin typeface="Microsoft Yahei"/>
                <a:ea typeface="Microsoft Yahei"/>
                <a:cs typeface="Microsoft Yahei"/>
              </a:rPr>
              <a:t>总结词：近年来，抑郁症和自杀现象成为全球关注的热点问题，引起了社会各界的广泛关注。</a:t>
            </a:r>
          </a:p>
          <a:p>
            <a:pPr marL="203200" lvl="0" indent="-203200">
              <a:buFont typeface="Arial"/>
              <a:buChar char="•"/>
            </a:pPr>
            <a:r>
              <a:rPr lang="en-US" sz="1425">
                <a:solidFill>
                  <a:schemeClr val="dk1"/>
                </a:solidFill>
                <a:latin typeface="Microsoft Yahei"/>
                <a:ea typeface="Microsoft Yahei"/>
                <a:cs typeface="Microsoft Yahei"/>
              </a:rPr>
              <a:t>详细描述：抑郁症是一种常见的心理障碍，表现为持续的情绪低落、兴趣丧失、疲劳无力等症状，严重时可导致自杀。随着社会压力的增加和生活节奏的加快，抑郁症的发病率不断上升，成为全球范围内的公共卫生问题。</a:t>
            </a:r>
          </a:p>
          <a:p>
            <a:pPr marL="203200" lvl="0" indent="-203200">
              <a:buFont typeface="Arial"/>
              <a:buChar char="•"/>
            </a:pPr>
            <a:r>
              <a:rPr lang="en-US" sz="1425">
                <a:solidFill>
                  <a:schemeClr val="dk1"/>
                </a:solidFill>
                <a:latin typeface="Microsoft Yahei"/>
                <a:ea typeface="Microsoft Yahei"/>
                <a:cs typeface="Microsoft Yahei"/>
              </a:rPr>
              <a:t>总结词：社会各界应加强对抑郁症的宣传教育，提高公众对抑郁症的认识和理解，同时提供更多的心理支持和专业治疗。</a:t>
            </a:r>
          </a:p>
          <a:p>
            <a:pPr marL="203200" lvl="0" indent="-203200">
              <a:buFont typeface="Arial"/>
              <a:buChar char="•"/>
            </a:pPr>
            <a:r>
              <a:rPr lang="en-US" sz="1425">
                <a:solidFill>
                  <a:schemeClr val="dk1"/>
                </a:solidFill>
                <a:latin typeface="Microsoft Yahei"/>
                <a:ea typeface="Microsoft Yahei"/>
                <a:cs typeface="Microsoft Yahei"/>
              </a:rPr>
              <a:t>详细描述：政府、医疗机构、教育机构等应加强合作，提供全面的心理健康服务，包括预防、筛查、治疗和康复等。此外，媒体也应发挥积极作用，减少对抑郁症和自杀的过度渲染和误导。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总结词：社交媒体的普及和发展为心理健康问题的讨论提供了新的平台和渠道。</a:t>
            </a:r>
          </a:p>
          <a:p>
            <a:pPr marL="203200" lvl="0" indent="-203200">
              <a:buFont typeface="Arial"/>
              <a:buChar char="•"/>
            </a:pPr>
            <a:r>
              <a:rPr lang="en-US" sz="1500">
                <a:solidFill>
                  <a:schemeClr val="dk1"/>
                </a:solidFill>
                <a:latin typeface="Microsoft Yahei"/>
                <a:ea typeface="Microsoft Yahei"/>
                <a:cs typeface="Microsoft Yahei"/>
              </a:rPr>
              <a:t>详细描述：社交媒体上出现了越来越多的心理健康话题和讨论，包括心理健康问题的识别、预防和治疗等。社交媒体上的讨论有助于提高公众对心理健康问题的认识和理解，同时也能为有需要的人提供支持和帮助。</a:t>
            </a:r>
          </a:p>
          <a:p>
            <a:pPr marL="203200" lvl="0" indent="-203200">
              <a:buFont typeface="Arial"/>
              <a:buChar char="•"/>
            </a:pPr>
            <a:r>
              <a:rPr lang="en-US" sz="1500">
                <a:solidFill>
                  <a:schemeClr val="dk1"/>
                </a:solidFill>
                <a:latin typeface="Microsoft Yahei"/>
                <a:ea typeface="Microsoft Yahei"/>
                <a:cs typeface="Microsoft Yahei"/>
              </a:rPr>
              <a:t>总结词：社交媒体平台应加强对心理健康问题的关注和管理，减少不实信息和误导性内容的传播。</a:t>
            </a:r>
          </a:p>
          <a:p>
            <a:pPr marL="203200" lvl="0" indent="-203200">
              <a:buFont typeface="Arial"/>
              <a:buChar char="•"/>
            </a:pPr>
            <a:r>
              <a:rPr lang="en-US" sz="1500">
                <a:solidFill>
                  <a:schemeClr val="dk1"/>
                </a:solidFill>
                <a:latin typeface="Microsoft Yahei"/>
                <a:ea typeface="Microsoft Yahei"/>
                <a:cs typeface="Microsoft Yahei"/>
              </a:rPr>
              <a:t>详细描述：平台应建立有效的审核机制，及时删除虚假信息和恶意言论，同时鼓励和支持正面的心理健康宣传和教育。此外，用户也应提高信息辨别能力，不传播未经证实的消息和不实言论。</a:t>
            </a:r>
          </a:p>
        </p:txBody>
      </p:sp>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事件二：心理健康问题在社交媒体上的讨论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tretch>
            <a:fillRect/>
          </a:stretch>
        </p:blipFill>
        <p:spPr>
          <a:xfrm>
            <a:off x="3230398" y="5158235"/>
            <a:ext cx="464640" cy="430144"/>
          </a:xfrm>
          <a:prstGeom prst="rect">
            <a:avLst/>
          </a:prstGeom>
        </p:spPr>
      </p:pic>
      <p:sp>
        <p:nvSpPr>
          <p:cNvPr id="43" name="Freeform 43"/>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5" name="Picture 45"/>
          <p:cNvPicPr>
            <a:picLocks noChangeAspect="1"/>
          </p:cNvPicPr>
          <p:nvPr/>
        </p:nvPicPr>
        <p:blipFill>
          <a:blip r:embed="rId3"/>
          <a:stretch>
            <a:fillRect/>
          </a:stretch>
        </p:blipFill>
        <p:spPr>
          <a:xfrm>
            <a:off x="3259164" y="5087337"/>
            <a:ext cx="425350" cy="131212"/>
          </a:xfrm>
          <a:prstGeom prst="rect">
            <a:avLst/>
          </a:prstGeom>
        </p:spPr>
      </p:pic>
      <p:sp>
        <p:nvSpPr>
          <p:cNvPr id="46" name="AutoShape 46"/>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TextBox 7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事件三：心理健康服务的需求和供应</a:t>
            </a:r>
          </a:p>
        </p:txBody>
      </p:sp>
      <p:sp>
        <p:nvSpPr>
          <p:cNvPr id="80" name="TextBox 80"/>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425">
                <a:solidFill>
                  <a:schemeClr val="dk1"/>
                </a:solidFill>
                <a:latin typeface="Microsoft Yahei"/>
                <a:ea typeface="Microsoft Yahei"/>
                <a:cs typeface="Microsoft Yahei"/>
              </a:rPr>
              <a:t>总结词：随着心理健康问题的日益突出，对心理健康服务的需求不断增加，但服务供应却存在不足。</a:t>
            </a:r>
          </a:p>
          <a:p>
            <a:pPr marL="203200" lvl="0" indent="-203200">
              <a:buFont typeface="Arial"/>
              <a:buChar char="•"/>
            </a:pPr>
            <a:r>
              <a:rPr lang="en-US" sz="1425">
                <a:solidFill>
                  <a:schemeClr val="dk1"/>
                </a:solidFill>
                <a:latin typeface="Microsoft Yahei"/>
                <a:ea typeface="Microsoft Yahei"/>
                <a:cs typeface="Microsoft Yahei"/>
              </a:rPr>
              <a:t>详细描述：目前，许多国家和地区在心理健康服务方面存在短板和不足，无法满足日益增长的需求。这导致了很多人无法获得及时有效的心理支持和专业治疗。</a:t>
            </a:r>
          </a:p>
          <a:p>
            <a:pPr marL="203200" lvl="0" indent="-203200">
              <a:buFont typeface="Arial"/>
              <a:buChar char="•"/>
            </a:pPr>
            <a:r>
              <a:rPr lang="en-US" sz="1425">
                <a:solidFill>
                  <a:schemeClr val="dk1"/>
                </a:solidFill>
                <a:latin typeface="Microsoft Yahei"/>
                <a:ea typeface="Microsoft Yahei"/>
                <a:cs typeface="Microsoft Yahei"/>
              </a:rPr>
              <a:t>总结词：政府和社会各界应加大对心理健康服务的投入和建设力度，提高服务质量和覆盖范围。</a:t>
            </a:r>
          </a:p>
          <a:p>
            <a:pPr marL="203200" lvl="0" indent="-203200">
              <a:buFont typeface="Arial"/>
              <a:buChar char="•"/>
            </a:pPr>
            <a:r>
              <a:rPr lang="en-US" sz="1425">
                <a:solidFill>
                  <a:schemeClr val="dk1"/>
                </a:solidFill>
                <a:latin typeface="Microsoft Yahei"/>
                <a:ea typeface="Microsoft Yahei"/>
                <a:cs typeface="Microsoft Yahei"/>
              </a:rPr>
              <a:t>详细描述：政府应制定相关政策和规划，增加对心理健康服务的投入，鼓励和支持更多的专业机构和人才参与到心理健康服务中来。同时，加强国际合作和交流，引进先进的服务理念和技术手段，提高心理健康服务的整体水平。此外，还应注重培养公众的心理健康意识和自我保护能力，促进全社会的心理健康水平提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心理健康热点事件分析</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分析抑郁症和自杀现象需要综合考虑生物学、心理学和社会学等多方面的因素，提出有效的预防和治疗措施。</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自杀是抑郁症等心理障碍的严重后果之一，需要引起高度重视。自杀的原因复杂多样，包括个人心理因素、社会环境因素等。</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抑郁症是一种常见的心理障碍，表现为持续的情绪低落、兴趣丧失和思考困难等症状，可能影响日常生活和工作。</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总结词：抑郁症与自杀现象已成为当前社会关注的热点问题，需要从多个角度进行分析和研究。</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TextBox 6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事件一：抑郁症与自杀现象的分析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https://d.book118.com/528117072042006044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2024-09-24T07:26:55.906</cp:lastPrinted>
  <dcterms:created xsi:type="dcterms:W3CDTF">2024-09-23T23:26:55Z</dcterms:created>
  <dcterms:modified xsi:type="dcterms:W3CDTF">2024-09-23T23:26:58Z</dcterms:modified>
</cp:coreProperties>
</file>