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E7A868-3B02-4C8C-A9F3-D65452F00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5B3A5D-4B08-4EDF-A916-AC33FF36E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02DA39-3162-4D37-B61E-7931FF467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E0B6CB-AF44-4CF5-8118-C13AA0412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D774DE-01C1-4851-B543-BE4D8661D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80C01A-4894-4685-BC4E-168ABE97F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6A6543-823C-4DB7-8E40-F4D670C2A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AF99F9-9FEA-4434-A1E5-9BFB70CEA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32B94C-A3DB-44F2-AD09-285598C70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E0D284-B324-4B94-823A-63F5C7889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BA05C-1387-4F4F-9A2C-95DE53610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117102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急性咽炎护理查房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急性咽炎概述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急性咽炎的护理评估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急性咽炎的护理措施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急性咽炎的康复与预防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急性咽炎的护理研究进展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急性咽炎概述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急性咽炎是一种急性感染性喉部炎症，常由病毒或细菌感染引起，主要症状包括喉咙疼痛、干燥、咳嗽和声音嘶哑。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发病急，病程短，症状明显，容易诊断。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52" r="165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599" r="235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9441" r="394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常见病原体包括腺病毒、流感病毒、副流感病毒等病毒，以及链球菌、葡萄球菌等细菌。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感染导致喉部黏膜充血、水肿、分泌物增多，引起喉咙疼痛和呼吸道阻塞等症状。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85" r="13285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喉咙疼痛、干燥、咳嗽、声音嘶哑，可能伴有发热、头痛、肌肉酸痛等全身症状。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根据临床症状和体征，结合咽部检查和血液检查，可以确诊急性咽炎。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急性咽炎的护理评估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了解患者急性咽炎的发病过程、症状表现、治疗情况等。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观察患者咽部红肿、疼痛、充血等症状，检查扁桃体是否肿大。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根据需要，进行血常规、咽拭子培养等实验室检查，以辅助诊断和指导治疗。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评估患者急性咽炎的严重程度，判断是否需要紧急处理或住院治疗。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病情严重程度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了解患者的心理状况，如是否有焦虑、恐惧等情绪，以便给予适当的心理护理。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评估患者对急性咽炎的认知程度，了解患者对治疗和护理的配合程度。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认知情况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患者情况评估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采取口腔喷雾、口服药物等方法缓解咽部疼痛，提供舒适体位，减轻疼痛。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对于咽部肿胀严重的患者，应注意保持呼吸道通畅，必要时给予氧气吸入。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监测患者体温，遵医嘱给予退热药物或物理降温，保持室内空气流通。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指导患者进食清淡、易消化的食物，避免刺激性食物和饮料，鼓励患者多饮水。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06" r="1910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护理问题与措施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急性咽炎的护理措施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https://d.book118.com/528117102115006034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2024-09-13T06:30:17.827</cp:lastPrinted>
  <dcterms:created xsi:type="dcterms:W3CDTF">2024-09-12T22:30:17Z</dcterms:created>
  <dcterms:modified xsi:type="dcterms:W3CDTF">2024-09-12T22:30:19Z</dcterms:modified>
</cp:coreProperties>
</file>