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E6CD9-FE8C-4A3E-AE21-6E9691218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EDB90-0EB1-4B84-B804-35B211A8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FEDD8-9F27-4FBB-8429-86525D60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FA5BE-2B9D-4F26-8FD0-B1C6F37B6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EFE28-3E48-4163-9051-B34871197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CCAF7-A619-463C-B6B1-79677E181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F9328-CBFC-43C4-AF37-CF110B29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BF8C0-246F-4E0C-8AE2-2BA25474E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23B80-C262-445B-A931-CF203749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31026-849C-45F4-9A1F-D74E2335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39B45-6BEA-4FA5-9514-F9610B86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7102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业三废对食品的污染\n## 1.工业三废的基本概念及来源\n### 1.1工业三废的定义与分类\n### 1.2工业三废的产生途径与来源\n### 1.3工业三废对环境与生态的影响\n## 2.工业三废对食品安全的影响\n### 2.1工业三废对食品原料的污染\n### 2.2工业三废对食品加工过程的污染\n### 2.3工业三废对食品包装的污染\n## 3.工业三废污染食品的风险评估\n### 3.1工业三废污染食品的概率与程度评估\n### 3.2工业三废污染食品的健康风险评估\n### 3.3工业三废污染食品的经济损失评估\n## 4.工业三废污染食品的治理措施\n### 4.1加强工业三废的源头治理\n### 4.2提高食品行业的污染治理技术水平\n### 4.3加强食品安全监管与法规制度建设\n## 5.工业三废污染食品的案例分析与启示\n### 5.1国内外工业三废污染食品的案例介绍\n### 5.2工业三废污染食品的案例分析与教训\n### 5.3工业三废污染食品防范对策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工业三废对食品的污染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工业三废的基本概念及来源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工业三废的定义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工业三废是指工业生产过程中产生的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这些废弃物对环境和生活产生了很大的影响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工业三废的分类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废水：包括生产过程中的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冷却水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洗涤水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酸碱性废水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废气：主要指生产过程中产生的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有害气体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废渣：包括生产过程中产生的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固体废弃物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粉尘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工业三废的定义与分类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88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89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废水产生途径与来源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冷却水：工业生产过程中产生的热量需要通过冷却水进行冷却，产生的废水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洗涤水：工业生产过程中产生的污染物需要用洗涤水进行清洗，产生的废水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酸碱性废水：工业生产过程中产生的酸碱性物质溶解在水中，产生的废水</a:t>
                </a:r>
                <a:endParaRPr/>
              </a:p>
            </p:txBody>
          </p:sp>
        </p:grpSp>
        <p:grpSp>
          <p:nvGrpSpPr>
            <p:cNvPr id="193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94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废气产生途径与来源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烟尘：工业生产过程中产生的燃烧产物，如燃煤、燃油等产生的烟尘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有害气体：工业生产过程中产生的有毒有害气体，如硫化氢、氨气等</a:t>
                </a:r>
                <a:endParaRPr/>
              </a:p>
            </p:txBody>
          </p:sp>
        </p:grpSp>
        <p:grpSp>
          <p:nvGrpSpPr>
            <p:cNvPr id="198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99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废渣产生途径与来源</a:t>
                </a:r>
                <a:endParaRPr/>
              </a:p>
            </p:txBody>
          </p:sp>
          <p:sp>
            <p:nvSpPr>
              <p:cNvPr id="20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固体废弃物：工业生产过程中产生的无法再利用的固体物质，如废金属、废塑料等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粉尘：工业生产过程中产生的悬浮在空气中的固体微粒，如矿石粉尘、燃煤粉尘等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工业三废的产生途径与来源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水污染：工业废水未经处理排放，污染地表水和地下水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空气污染：工业废气未经处理排放，污染空气，导致雾霾等气象现象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土壤污染：工业废渣未经处理堆放，污染土壤，影响农作物生长</a:t>
                </a:r>
                <a:endParaRPr/>
              </a:p>
            </p:txBody>
          </p:sp>
          <p:sp>
            <p:nvSpPr>
              <p:cNvPr id="20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对环境的影响</a:t>
                </a:r>
                <a:endParaRPr/>
              </a:p>
            </p:txBody>
          </p:sp>
          <p:sp>
            <p:nvSpPr>
              <p:cNvPr id="20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破坏生态平衡：工业三废污染导致生态系统中生物种群结构和数量发生变化，破坏生态平衡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生物多样性减少：工业三废污染导致部分生物灭绝，生物多样性减少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生态系统服务功能下降：工业三废污染导致生态系统服务功能下降，如水源涵养、空气净化等功能减弱</a:t>
                </a:r>
                <a:endParaRPr/>
              </a:p>
            </p:txBody>
          </p:sp>
          <p:sp>
            <p:nvSpPr>
              <p:cNvPr id="21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对生态的影响</a:t>
                </a:r>
                <a:endParaRPr/>
              </a:p>
            </p:txBody>
          </p:sp>
          <p:sp>
            <p:nvSpPr>
              <p:cNvPr id="21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工业三废对环境与生态的影响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工业三废对食品安全的影响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组合 2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3" name="组合 22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农作物污染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工业废水排放，污染农田，导致农作物生长受到影响，影响粮食产量和质量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工业废气排放，导致农作物受到空气污染，影响农作物生长和质量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组合 22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水产品污染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工业废水排放，污染河流、湖泊等水域，导致水产品受到污染，影响水产品质量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工业废渣倾倒，导致水域生态环境破坏，影响水产品质量</a:t>
                </a:r>
                <a:endParaRPr/>
              </a:p>
            </p:txBody>
          </p:sp>
          <p:pic>
            <p:nvPicPr>
              <p:cNvPr id="2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畜牧产品污染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工业废水排放，污染养殖场水源，导致畜牧产品受到污染，影响畜牧产品质量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工业废气排放，导致养殖场空气受到污染，影响畜牧产品生长和质量</a:t>
                </a:r>
                <a:endParaRPr/>
              </a:p>
            </p:txBody>
          </p:sp>
          <p:pic>
            <p:nvPicPr>
              <p:cNvPr id="2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工业三废对食品原料的污染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1" name="组合 24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食品加工过程中的废水污染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食品加工过程中产生的废水未经处理排放，污染食品，影响食品质量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食品加工过程中使用的洗涤剂、消毒剂等对食品产生污染，影响食品质量</a:t>
                </a:r>
                <a:endParaRPr/>
              </a:p>
            </p:txBody>
          </p:sp>
          <p:sp>
            <p:nvSpPr>
              <p:cNvPr id="24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食品加工过程中的废气污染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食品加工过程中产生的废气未经处理排放，污染食品，影响食品质量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食品加工过程中使用的添加剂、香料等对食品产生污染，影响食品质量</a:t>
                </a:r>
                <a:endParaRPr/>
              </a:p>
            </p:txBody>
          </p:sp>
          <p:sp>
            <p:nvSpPr>
              <p:cNvPr id="24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食品加工过程中的废渣污染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食品加工过程中产生的废渣未经处理堆放，污染食品，影响食品质量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食品加工过程中使用的原料、辅料等对食品产生污染，影响食品质量</a:t>
                </a:r>
                <a:endParaRPr/>
              </a:p>
            </p:txBody>
          </p:sp>
          <p:sp>
            <p:nvSpPr>
              <p:cNvPr id="25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工业三废对食品加工过程的污染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工业三废对食品包装的污染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食品包装材料的污染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工业废料回收利用制成的包装材料，含有有毒有害物质，污染食品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食品包装印刷过程中使用的油墨、溶剂等对食品包装产生污染，影响食品质量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食品包装过程的污染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食品包装过程中产生的废弃物未经处理排放，污染食品，影响食品质量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食品包装过程中使用的添加剂、防腐剂等对食品包装产生污染，影响食品质量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工业三废污染食品的风险评估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工业三废污染食品的概率与程度评估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污染概率评估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分析工业三废产生量、处理率和排放方式，评估污染食品的概率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分析食品原料、食品加工过程和食品包装过程中工业三废的污染概率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污染程度评估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分析工业三废中有毒有害物质的浓度，评估污染食品的严重程度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分析食品原料、食品加工过程和食品包装过程中工业三废的污染程度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https://d.book118.com/528117102137006036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工业三废对食品的污染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2024-09-16T11:43:34.077</cp:lastPrinted>
  <dcterms:created xsi:type="dcterms:W3CDTF">2024-09-16T03:43:34Z</dcterms:created>
  <dcterms:modified xsi:type="dcterms:W3CDTF">2024-09-16T03:43:36Z</dcterms:modified>
</cp:coreProperties>
</file>