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1834F-A80F-40CD-8657-DC5E834A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93E99-B3B9-4315-913E-10B316437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F006E-5F39-413F-A196-860C0F73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BA017-A9FD-4E0C-89E8-B9A5B5FCA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59521-4961-4A29-9DF1-CB2E6839F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4E83A-F7BB-4428-B51F-B212D4623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58177-6436-453D-BDBA-DE28E3F37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B0922-A3D5-431C-BBFE-659914E02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41921-012A-4713-AA4D-41C6A3A7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0894B-9F24-4599-A809-BD08BC53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3D9B8-5DC4-402A-8F84-4153F9C5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11" r:id="rId2"/>
    <p:sldLayoutId id="2147486112" r:id="rId3"/>
    <p:sldLayoutId id="2147486113" r:id="rId4"/>
    <p:sldLayoutId id="2147486114" r:id="rId5"/>
    <p:sldLayoutId id="2147486115" r:id="rId6"/>
    <p:sldLayoutId id="2147486116" r:id="rId7"/>
    <p:sldLayoutId id="2147486117" r:id="rId8"/>
    <p:sldLayoutId id="2147486118" r:id="rId9"/>
    <p:sldLayoutId id="2147486119" r:id="rId10"/>
    <p:sldLayoutId id="21474861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7130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矿山安全设备与防护措施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矿山安全设备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矿山防护措施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矿山安全监测与预警系统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矿山安全管理体系与法规标准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矿山事故预防与应急处置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矿山安全设备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通风设备</a:t>
            </a:r>
            <a:endParaRPr lang="zh-CN" altLang="en-US"/>
          </a:p>
        </p:txBody>
      </p:sp>
      <p:sp>
        <p:nvSpPr>
          <p:cNvPr id="104897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工作原理：通过电机驱动，将空气从进风口吸入，经过风机内部，再从出风口排出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应用范围：广泛应用于煤矿、金属矿、非金属矿等各类矿山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作用：保证矿井内空气流通，防止有害气体积聚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主要类型：轴流风机、离心风机、混流风机等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排水设备</a:t>
            </a:r>
            <a:endParaRPr lang="zh-CN" altLang="en-US"/>
          </a:p>
        </p:txBody>
      </p:sp>
      <p:sp>
        <p:nvSpPr>
          <p:cNvPr id="10490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主要类型：水泵、排水管、排水沟等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作用：排除矿井中的积水，防止矿井被淹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工作原理：利用水泵将积水抽到地面，通过排水管和排水沟将积水排出矿井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维护与保养：定期检查水泵、排水管和排水沟，确保排水设备正常运行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供电设备</a:t>
            </a:r>
            <a:endParaRPr lang="zh-CN" altLang="en-US"/>
          </a:p>
        </p:txBody>
      </p:sp>
      <p:sp>
        <p:nvSpPr>
          <p:cNvPr id="104908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矿山供电设备包括变压器、配电柜、电缆等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供电设备需要满足矿山生产需求，保证电力供应稳定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供电设备需要具备防爆、防尘、防水等防护措施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供电设备需要定期检查和维护，确保安全运行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运输设备</a:t>
            </a:r>
            <a:endParaRPr lang="zh-CN" altLang="en-US"/>
          </a:p>
        </p:txBody>
      </p:sp>
      <p:sp>
        <p:nvSpPr>
          <p:cNvPr id="10491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矿用卡车：用于运输矿石、废石等物料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矿用输送带：用于输送矿石、废石等物料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矿用提升机：用于提升矿石、废石等物料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矿用铲车：用于铲运矿石、废石等物料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矿山防护措施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防尘措施</a:t>
            </a:r>
            <a:endParaRPr lang="zh-CN" altLang="en-US"/>
          </a:p>
        </p:txBody>
      </p:sp>
      <p:sp>
        <p:nvSpPr>
          <p:cNvPr id="10492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采用湿式作业，减少粉尘产生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加强通风，降低粉尘浓度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佩戴防尘口罩，保护呼吸系统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定期进行粉尘检测，确保安全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防噪声措施</a:t>
            </a:r>
            <a:endParaRPr lang="zh-CN" altLang="en-US"/>
          </a:p>
        </p:txBody>
      </p:sp>
      <p:sp>
        <p:nvSpPr>
          <p:cNvPr id="10493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佩戴耳塞：使用耳塞可以有效降低噪声对听力的损害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隔音墙：在矿山周围设置隔音墙，减少噪声对周围环境的影响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降噪设备：使用降噪设备，如消声器、吸声板等，降低噪声强度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定期检测：定期对矿山噪声进行检测，确保噪声控制在安全范围内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防振动措施</a:t>
            </a:r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采用减振器：安装减振器可以有效降低振动对设备的影响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加强设备固定：通过加强设备固定，减少振动对设备的影响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采用隔振技术：使用隔振技术，将振动源与设备隔离，降低振动对设备的影响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定期检查维护：定期检查维护设备，确保设备处于良好状态，降低振动对设备的影响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防辐射措施</a:t>
            </a:r>
            <a:endParaRPr lang="zh-CN" altLang="en-US"/>
          </a:p>
        </p:txBody>
      </p:sp>
      <p:sp>
        <p:nvSpPr>
          <p:cNvPr id="104943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穿戴防护服：使用防辐射服、防辐射帽等防护装备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屏蔽防护：使用屏蔽材料，如铅板、铅玻璃等，阻挡辐射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距离防护：保持与辐射源的距离，减少辐射剂量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定期检测：定期对辐射剂量进行检测，确保安全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7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矿山安全监测与预警系统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https://d.book118.com/528117130052006027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矿山安全设备与防护措施</vt:lpstr>
      <vt:lpstr>目录</vt:lpstr>
      <vt:lpstr>添加章节标题</vt:lpstr>
      <vt:lpstr>矿山安全设备</vt:lpstr>
      <vt:lpstr>通风设备</vt:lpstr>
      <vt:lpstr>排水设备</vt:lpstr>
      <vt:lpstr>供电设备</vt:lpstr>
      <vt:lpstr>运输设备</vt:lpstr>
      <vt:lpstr>矿山防护措施</vt:lpstr>
      <vt:lpstr>防尘措施</vt:lpstr>
      <vt:lpstr>防噪声措施</vt:lpstr>
      <vt:lpstr>防振动措施</vt:lpstr>
      <vt:lpstr>防辐射措施</vt:lpstr>
      <vt:lpstr>矿山安全监测与预警系统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2024-09-05T05:49:48.132</cp:lastPrinted>
  <dcterms:created xsi:type="dcterms:W3CDTF">2024-09-04T21:49:48Z</dcterms:created>
  <dcterms:modified xsi:type="dcterms:W3CDTF">2024-09-04T21:49:50Z</dcterms:modified>
</cp:coreProperties>
</file>