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547DF-B843-4862-9E52-6C53BDA29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B78D2-7B3A-4162-820D-F2B243240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2578A-9A6F-4D89-8F0F-D2E36FE19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AE158-4135-4BE6-80AA-6DB8D663E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3B58CF-498B-4D2D-A51F-3722AA35F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C102AA-CC3E-4059-810B-9FA351F1B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4C96BC-291A-43F9-90F3-416A5CB9C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F0C11-75E6-4DD3-8D04-3CDE1305D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92816-6EFB-4E0F-A536-8A769E66A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29D08-873C-49DD-8E10-8D59DAB8B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635C9-E2C1-464F-91A2-80095F3E3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20053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企业规章制度的安排与管理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规章制度的制定与修订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规章制度的执行与监管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规章制度与员工权益保护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规章制度与企业文化建设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规章制度的优化与创新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规章制度概述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规章制度是企业为规范内部管理、保障正常运营而制定的一系列具有普遍约束力的规定和制度。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明确企业内部各部门、各岗位的职责和权限，规范员工行为，维护企业秩序，确保企业高效、稳定地运行。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规章制度是企业管理的基石，通过明确的规定和流程，减少管理过程中的混乱和浪费，提高管理效率。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提高管理效率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规章制度规定了员工的权利和义务，确保员工在公平、公正的环境中工作，维护员工合法权益。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保障员工权益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规章制度有助于企业规避法律风险，减少因管理不善而引发的各种纠纷和损失。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降低企业风险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根据管理对象和性质的不同，规章制度可分为人事管理制度、财务管理制度、生产管理制度、销售管理制度等。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内容通常包括目的、适用范围、职责与权限、工作流程、奖惩措施等，具体根据制度类型和实际需求而定。例如，人事管理制度可能包括招聘、培训、考核、薪酬等方面的规定；财务管理制度可能涉及预算编制、成本控制、资金管理等环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规章制度的制定与修订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公布与实施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将批准后的规章制度公布，并组织员工学习和实施。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审议与批准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经过企业内部决策程序，对规章制度进行审议和批准。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公示与征求意见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将草案公示，征求员工意见，并进行必要的修改和完善。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调研与立项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对企业现状、员工需求进行调研，明确规章制度制定的必要性和目标。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起草与审查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组织专业人员起草规章制度草案，并进行内部审查和修改。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制定规章制度的流程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当企业内外部环境发生重大变化、员工需求发生变化、规章制度存在缺陷或争议时，应及时考虑修订规章制度。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制定规章制度的流程相似，包括调研、起草、审查、公示、征求意见、审议、批准、公布等步骤。同时，应特别注意对修订内容的合理性和必要性进行充分论证，确保修订后的规章制度更加符合企业实际和员工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修订规章制度的时机与程序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通过员工代表大会等民主管理形式，让员工代表参与规章制度的讨论和制定。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员工代表大会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在制定或修订规章制度过程中，通过问卷调查、座谈会等方式广泛征集员工的意见和建议。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员工意见征集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组织部分员工或员工代表参与规章制度的起草工作，提高规章制度的针对性和可操作性。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员工参与起草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建立员工监督机制，让员工对规章制度的执行情况进行监督，并及时反馈问题和建议。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员工监督与反馈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员工参与规章制度制定的方式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规章制度的执行与监管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通过企业内部培训、宣传册、公告等方式，使员工充分了解并遵守规章制度。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明确责任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917" r="13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各部门和岗位要明确自身在规章制度执行中的职责，形成责任网络。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定期对规章制度的执行情况进行监督检查，确保制度得到有效执行。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规章制度的执行方式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设立专门的监管机构，如企业内部的监察部门或合规部门，负责规章制度的监督和执行。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542" r="3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4208" r="4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750" r="7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监管机构要明确自身的职责和权限，确保对规章制度的执行情况进行有效监督。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职责明确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监管机构要与其他部门保持密切沟通和协作，共同推进规章制度的执行。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协作配合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监管机构的设置与职责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https://d.book118.com/528120053020006027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2024-09-04T18:34:32.104</cp:lastPrinted>
  <dcterms:created xsi:type="dcterms:W3CDTF">2024-09-04T10:34:32Z</dcterms:created>
  <dcterms:modified xsi:type="dcterms:W3CDTF">2024-09-04T10:34:33Z</dcterms:modified>
</cp:coreProperties>
</file>