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41D947-B644-40CA-97EB-581A3015C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708F24-F644-411C-A5F3-738145565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5DF531-E2D5-4DBC-B111-FDC886A5EC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FE066F-7BA0-4F4E-B2B5-E288A0F9E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3069E1-6FAA-493E-A287-BBFCF69ED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95A650-F184-46F5-8D62-4CC92D53B9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5F99D2-545C-4119-97D9-58D48FF4B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549909-C4A2-43C9-8297-2758A8AF4B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5E322C-7355-47CD-B7DA-2CA68683B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F45481-E0B1-4058-A1AA-0AC72A54F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202B8E-85DC-47C7-8EE2-64156F2099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1200570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慢性膀胱炎护理课件视频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慢性膀胱炎概述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慢性膀胱炎的护理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慢性膀胱炎的预防与控制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慢性膀胱炎的康复与治疗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慢性膀胱炎的案例分享与经验交流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慢性膀胱炎概述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了解慢性膀胱炎的症状是判断病情和及时治疗的关键。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慢性膀胱炎是一种常见的泌尿系统疾病，主要表现为尿频、尿急、尿痛等膀胱刺激症状，可能伴有耻骨上区不适或疼痛，以及肉眼血尿或镜下血尿等症状。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6" r="16626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了解慢性膀胱炎的病因和病理有助于预防和治疗该疾病。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慢性膀胱炎的病因较为多样，主要包括细菌感染、免疫系统疾病、药物副作用、放射治疗等。其病理机制主要是膀胱黏膜的炎症反应，可能导致膀胱逼尿肌功能异常，从而引发尿频、尿急等症状。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正确的诊断和鉴别诊断是确保慢性膀胱炎得到有效治疗的关键。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诊断慢性膀胱炎需要进行尿液检查、血液检查、影像学检查等综合评估。同时，需要与尿道综合征、间质性膀胱炎、腺性膀胱炎等疾病进行鉴别，以避免误诊和延误治疗。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诊断与鉴别诊断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慢性膀胱炎的护理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避免过度劳累，保证充足的睡眠时间，有助于缓解慢性膀胱炎的症状。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保持充足的休息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995" r="1999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定期清洁会阴部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避免长时间憋尿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保持会阴部清洁干燥，避免细菌滋生，有助于预防感染。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长时间憋尿会导致膀胱过度充盈，加重炎症症状，应尽量避免。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多喝水可以增加排尿量，有助于冲洗尿道，减少炎症刺激。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多喝水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如辛辣、油腻、烟酒等，这些食物可能刺激尿道黏膜，加重炎症症状。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避免刺激性食物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慢性膀胱炎患者需要更多的营养支持，应多吃富含蛋白质、维生素和矿物质的食物。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增加营养摄入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学习放松技巧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如深呼吸、冥想等，有助于缓解焦虑和压力，减轻膀胱炎症状。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保持乐观心态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积极的心态有助于提高身体免疫力，缓解慢性膀胱炎的症状。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与医生沟通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与医生保持良好的沟通，了解病情和治疗方案，有助于减轻心理压力和焦虑情绪。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000" r="20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667" r="14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慢性膀胱炎的预防与控制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https://d.book118.com/528120057022006030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2024-09-06T08:45:22.117</cp:lastPrinted>
  <dcterms:created xsi:type="dcterms:W3CDTF">2024-09-06T00:45:22Z</dcterms:created>
  <dcterms:modified xsi:type="dcterms:W3CDTF">2024-09-06T00:45:23Z</dcterms:modified>
</cp:coreProperties>
</file>