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D8A52-5EE2-45E0-BF13-FE4892452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D223B-D719-4CD6-924D-29BC2DA9B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17297-7BC8-4445-881C-79FAC87D2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84DF3F-76B5-4E78-B4F2-AF3916BA1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C3D4BE-FB3F-472B-A74B-30CDB7B59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1FD6D7-2F2D-4F0E-B0F6-8476F1B98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AF93BF-0269-4EA5-8C06-0D4486F65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E405FE-FBCF-4D7A-86B3-FEB4DB42D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9BD37-F886-4C0C-9B73-7F681E7BA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3B2FF-54A5-45E6-8341-7C2E9378A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838AB-62EC-475E-B6D1-F76AD580D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210131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安全管理应急预案之应急预案管理体系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应急预案管理体系概述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应急预案编制与审批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应急资源调查与评估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应急演练实施与评价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宣传教育与培训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监督检查与考核评价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应急预案管理体系概述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应急预案管理体系是指为应对突发事件而建立的一套组织、协调、指导和监督应急处置工作的制度体系。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通过建立健全应急预案管理体系，提高应对突发事件的能力，减少人员伤亡和财产损失，维护社会稳定和公共安全。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体系结构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应急预案管理体系包括预案制定、预案演练、预案评估、预案更新四个主要环节，形成一个闭环管理。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组成要素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包括应急组织体系、应急预案体系、应急保障体系、应急演练体系、应急评估体系等。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体系结构及组成要素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《中华人民共和国突发事件应对法》、《国家突发公共事件总体应急预案》等。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《生产经营单位生产安全事故应急预案编制导则》、《企业安全生产应急管理九条规定》等。这些标准为企业和相关部门制定和实施应急预案提供了指导和依据。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应急预案编制与审批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针对性原则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针对特定的潜在事件或紧急情况，制定相应的应急措施。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合法性原则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符合国家有关法律、法规、规章和标准的规定。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完整性原则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涵盖应急准备、应急响应、应急处置和应急恢复各个阶段。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可操作性原则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应急措施具体、明确，便于操作和执行。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可持续性原则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定期评估、更新和改进应急预案，确保其始终有效。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提交申请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由专家组成的评审委员会对应急预案进行评审，提出修改意见。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专家评审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修改完善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审批通过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经专家评审合格的应急预案，由相关部门审批通过并备案。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编制单位向相关部门提交应急预案审批申请。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编制单位根据专家评审意见对应急预案进行修改完善。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审批流程与要求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应急预案缺乏针对性和可操作性。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加强对应急预案的培训和演练，提高应急响应人员的熟练度和应对能力。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应急预案更新不及时，与实际情况脱节。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解决策略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建立定期评估和更新机制，确保应急预案始终与实际情况相符。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应急预案审批流程不规范，存在漏洞。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解决策略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加强对应急预案审批流程的监管和审计，确保审批过程公正、透明、合法。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常见问题及解决策略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应急资源调查与评估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包括专业救援队伍、志愿者队伍、专家队伍等，来源可以是政府部门、企事业单位、社会组织等。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物力资源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财力资源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包括应急救援设备、物资、交通工具等，来源可以是政府储备、企业储备、社会捐赠等。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包括应急资金、救援经费等，来源可以是政府财政拨款、企业自筹、社会募捐等。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资源类型及来源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采用问卷调查、访谈、实地考察等方法进行应急资源调查。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明确调查目的和范围，设计调查问卷或访谈提纲，确定调查对象和样本量，实施调查并收集数据，对调查数据进行整理和分析。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调查步骤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资源类型不同，可以采用不同的评估指标，如人力资源的评估指标可以包括队伍规模、专业技能水平、救援经验等；物力资源的评估指标可以包括设备数量、物资储备量、交通工具性能等；财力资源的评估指标可以包括资金规模、经费使用效率等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急资源调查结果和评估指标，可以对应急资源进行定量和定性评估，为应急预案的制定和修订提供重要依据。同时，也可以发现应急资源的不足和短板，提出针对性的改进措施和建议，提高应急管理的水平和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结果运用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评估指标及结果运用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应急演练实施与评价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https://d.book118.com/528121013115006035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2024-09-14T16:27:11.167</cp:lastPrinted>
  <dcterms:created xsi:type="dcterms:W3CDTF">2024-09-14T08:27:11Z</dcterms:created>
  <dcterms:modified xsi:type="dcterms:W3CDTF">2024-09-14T08:27:13Z</dcterms:modified>
</cp:coreProperties>
</file>