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47E3-1694-4351-B91E-741C4994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B01AD-16B6-46AE-92ED-C173E485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B7291-39AC-4F8D-A451-F46B1707E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62F45-9EFD-421F-85DE-CD6A88AE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46D7D-8250-4D2E-961F-848AB954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85AFA-368A-4058-86DB-07BD98B1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86CB2-EA22-428B-9845-6CDC4832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3D68B-DE41-45DC-8118-3428CB39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F1BE9-50F9-4C4A-A08A-78EEA13D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D6EE-B7D7-420B-81A2-CF5E305A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3EED7-56F9-4CD0-A01B-E80D2D0D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201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利用个人职业生涯中的机会实现突破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职业生涯机会识别与评估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制定个人发展目标与计划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提升自身能力与素质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拓展人际关系网络及资源获取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抓住关键时机实现突破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职业生涯机会识别与评估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39" r="337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通过反思、测试和咨询等方式，全面了解自身的技能、知识、经验和性格特点。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将自身条件与职业要求进行对比，找出优势和不足，为职业规划和机会把握提供依据。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关注所在行业的发展动态、政策变化和技术创新，了解行业趋势和未来发展方向。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通过招聘网站、社交媒体等途径，了解目标职位的市场需求和竞争状况。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分析行业趋势及市场需求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关注公司内部岗位调整、新项目开展等动态，及时发现潜在的晋升机会。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4" r="92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07" r="101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81" b="7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根据自身条件和职业目标，对潜在机会进行筛选和评估，确定最符合自身发展的方向。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综合考虑个人能力、资源、时间等因素，对选定机会的可行性进行深入分析，制定实施计划。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发掘潜在机会并评估可行性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制定个人发展目标与计划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通常指1-2年内可以实现的目标，如完成某个项目、获得某项技能证书等。短期目标应该具体、明确，并且与个人的职业发展密切相关。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通常指3-5年内可以实现的目标，如晋升到更高职位、负责更大规模的项目等。中期目标需要建立在短期目标的基础上，为个人的职业发展提供更清晰的导向。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通常指5年以上才能实现的目标，如成为行业专家、创立自己的公司等。长期目标应该具有远见和战略性，能够激励个人不断追求进步和发展。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明确短期、中期和长期目标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在制定具体步骤和时间表之前，需要对自己的现状进行深入分析，包括个人能力、经验、资源等方面。这有助于明确自己与目标之间的差距，以及需要采取的措施。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根据现状分析，制定实现目标的具体步骤。这些步骤应该具有可操作性和可衡量性，能够指导个人逐步向目标迈进。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为每个步骤设定合理的时间表，以确保按计划推进。时间表应该考虑到各种可能的影响因素，如工作负荷、学习进度等，以确保计划的可行性。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制定实现目标的具体步骤和时间表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242" b="17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04" r="600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调整计划以适应变化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保持灵活性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个人职业生涯中充满了不确定性，因此需要保持计划的灵活性。当遇到不可预见的变化时，能够及时调整计划以适应新的情况。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定期评估自己的进度和成果，以便及时发现问题并采取措施加以改进。这有助于确保个人始终保持在正确的轨道上前进。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寻求反馈与支持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与他人保持沟通，寻求他们的反馈和支持。这有助于个人更好地了解自己的优势和不足，从而调整计划以更好地实现目标。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提升自身能力与素质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通过参加培训课程、在线学习、阅读专业书籍等方式，不断学习新知识和技能，保持竞争力。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48" r="63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在自己所在的领域不断深耕，成为该领域的专家或权威人士。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深入专业领域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了解其他领域的知识和技能，拓宽视野，增强综合素质。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学习跨领域知识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学习新知识和技能，提高竞争力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在工作中遵守职业道德规范，树立良好的职业形象。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尊重同事、客户和合作伙伴，建立良好的人际关系。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积极参与团队合作，发挥个人优势，协同完成工作任务。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培养良好职业道德和团队协作精神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https://d.book118.com/528122014106006036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2024-09-16T02:37:18.592</cp:lastPrinted>
  <dcterms:created xsi:type="dcterms:W3CDTF">2024-09-15T18:37:18Z</dcterms:created>
  <dcterms:modified xsi:type="dcterms:W3CDTF">2024-09-15T18:37:20Z</dcterms:modified>
</cp:coreProperties>
</file>