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D08D6-3096-4ECA-8E21-57D7E0CBB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6EF2A-1F93-4577-80CB-0A6A92C3F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BFDB0-3D87-425D-949E-085DD63F1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A28E4-9DEB-4C73-98F4-5B652B63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0146F-86FF-4094-82CA-CD32EEFA1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7D731-F86F-4F36-8F8C-FCA0DC05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BDB58-E28B-4274-AF96-F348E6ED7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D0F97-5888-4852-8485-FBBD7CE1E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F2B70-ACAA-4EEF-9484-1BE1D44F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63632-8A6B-46AE-8869-ED9AB2E2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5F0C3-7DB7-4182-8AAC-1AAE67C6E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2053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眼科护理服务ppt课件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眼科护理服务概述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眼科疾病的类型和症状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眼科护理服务流程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眼科护理服务的质量管理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眼科护理服务的未来展望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随着科技的发展和人们生活方式的改变，眼科疾病发病率逐年上升，眼科护理服务需求日益增长。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提高人们对眼科护理服务的认识和重视程度，了解眼科护理服务的重要性和必要性。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通过本次ppt课件的讲解，使听众了解眼科护理服务的基本知识和技能，掌握预防和缓解眼部疾病的方法和措施。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提高听众的眼部保健意识和能力，促进眼部健康，减少眼部疾病的发生率。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眼科护理服务概述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眼科护理是针对眼部健康的专业护理服务，对保护眼睛健康、预防眼部疾病具有重要意义。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服务是指通过一系列专业手段，对眼睛进行科学、全面的护理，以维护眼睛健康、预防眼部疾病。随着人们生活方式的改变和电子产品的普及，眼部疾病发病率逐年上升，因此，眼科护理服务显得尤为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眼科护理服务的内容和范围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服务的内容和范围广泛，主要包括视力检查、眼病预防、眼部保健等。视力检查是基础，通过检查可以了解患者的视力状况，发现潜在的眼部问题。眼病预防是关键，通过科学的生活方式和眼部护理，可以降低眼部疾病的发生率。眼部保健是重点，通过定期的眼部检查和专业的护理指导，可以提高眼睛的健康水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眼科护理服务涵盖了多个方面，包括视力检查、眼病预防、眼部保健等。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眼科护理服务的发展趋势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随着科技的发展和人们健康意识的提高，眼科护理服务将更加专业化和个性化。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医疗水平的提高，眼科护理服务将更加专业化和精细化。例如，数字化技术在眼科护理中的应用将更加广泛，如远程诊断、智能监测等。同时，随着人们对健康需求的提高，个性化眼部护理和全方位的眼部保健将成为未来发展的趋势。此外，社区和家庭护理也将成为眼科护理服务的重要组成部分，为患者提供更加便捷、全面的眼部护理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眼科疾病的类型和症状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晶状体浑浊，导致视力下降。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眼压升高，导致视神经损伤和视野缺损。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远视力下降，近距离工作或阅读时需要配戴眼镜或隐形眼镜。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眼部干燥、异物感、疲劳等不适。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如糖尿病视网膜病变、高血压视网膜病变等。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常见的眼科疾病类型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眼科疾病的症状和表现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眼部不适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瞳孔异常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如眼痛、眼胀、畏光、流泪等。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如瞳孔扩大或缩小，对光反射消失等。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视野缺损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眼球突出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看东西模糊、视力减退。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视野中出现盲点或暗区。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眼球向前突出，严重时可影响外观。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眼科疾病的危害和影响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视力下降会给生活、学习和工作带来不便，降低生活质量。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视力问题可能导致自卑、焦虑、抑郁等心理问题。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眼科疾病如不及时治疗，可能引发其他严重的并发症，如青光眼导致的视神经损伤和视野缺损等。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长期治疗和配戴眼镜或隐形眼镜等会产生一定的经济负担。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眼科护理服务流程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热情接待患者，提供舒适的等待环境，确保患者感到舒适和放松。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详细了解患者的眼部症状、病史和用药情况，为后续检查和诊断提供依据。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患者接待和咨询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https://d.book118.com/528122053050006046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2024-09-27T04:34:40.684</cp:lastPrinted>
  <dcterms:created xsi:type="dcterms:W3CDTF">2024-09-26T20:34:40Z</dcterms:created>
  <dcterms:modified xsi:type="dcterms:W3CDTF">2024-09-26T20:34:42Z</dcterms:modified>
</cp:coreProperties>
</file>