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49DF5CF-3D0C-4EA2-8959-DA53079AF5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6ED5E51-FC95-421F-A981-E56D9E6D26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C860F84-E897-4524-956B-3B06FC370B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DA24F58-2DF2-4E06-9D42-25AF619BC5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DEDF5F7-CD33-4C74-BA10-CAFE2B9CE6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4910C0-D3C7-4B12-9AA1-148C4223571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7E803D3-8D50-458E-A162-ADE4E302FD1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B3AB93-B426-4F26-8BCE-AABBE15C9F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C7C4D6-902E-44A9-A2D4-FA463A5223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6DBCA7-4E1F-4BE1-A94D-586E5BFD57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F3746D-A789-414D-B457-FC396D97AC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8122063053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131516">
                    <a:alpha val="100000"/>
                  </a:srgbClr>
                </a:solidFill>
                <a:latin typeface="Microsoft Yahei"/>
                <a:ea typeface="Microsoft Yahei"/>
                <a:cs typeface="Microsoft Yahei"/>
              </a:rPr>
              <a:t>人因分析面临的问题和发展趋势</a:t>
            </a:r>
          </a:p>
        </p:txBody>
      </p:sp>
      <p:sp>
        <p:nvSpPr>
          <p:cNvPr id="3" name="AutoShape 3"/>
          <p:cNvSpPr/>
          <p:nvPr/>
        </p:nvSpPr>
        <p:spPr>
          <a:xfrm>
            <a:off x="1172676" y="4354068"/>
            <a:ext cx="2056587"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汇报人：AA</a:t>
            </a:r>
            <a:endParaRPr lang="en-US" sz="1100"/>
          </a:p>
        </p:txBody>
      </p:sp>
      <p:sp>
        <p:nvSpPr>
          <p:cNvPr id="4" name="AutoShape 4"/>
          <p:cNvSpPr/>
          <p:nvPr/>
        </p:nvSpPr>
        <p:spPr>
          <a:xfrm>
            <a:off x="3773128" y="4354068"/>
            <a:ext cx="2077143"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31516">
                    <a:alpha val="100000"/>
                  </a:srgbClr>
                </a:solidFill>
                <a:latin typeface="Microsoft Yahei"/>
                <a:ea typeface="Microsoft Yahei"/>
                <a:cs typeface="Microsoft Yahei"/>
              </a:rPr>
              <a:t>2024-01-19</a:t>
            </a:r>
            <a:endParaRPr lang="en-US" sz="1100"/>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849616" y="6177526"/>
            <a:ext cx="5497697" cy="419156"/>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a:solidFill>
                  <a:srgbClr val="131516">
                    <a:alpha val="100000"/>
                  </a:srgbClr>
                </a:solidFill>
                <a:latin typeface="Microsoft Yahei"/>
                <a:ea typeface="Microsoft Yahei"/>
                <a:cs typeface="Microsoft Yahei"/>
              </a:rPr>
              <a:t>AA</a:t>
            </a:r>
            <a:endParaRPr lang="en-US" sz="1100"/>
          </a:p>
        </p:txBody>
      </p:sp>
      <p:sp>
        <p:nvSpPr>
          <p:cNvPr id="7" name="AutoShape 7"/>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516619" y="1216342"/>
            <a:ext cx="6621780" cy="44253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人因分析面临的问题</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人因分析的发展趋势</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人因分析在不同领域的应用</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人因分析的挑战与机遇</a:t>
            </a:r>
          </a:p>
          <a:p>
            <a:pPr marL="203200" lvl="0" indent="-203200">
              <a:lnSpc>
                <a:spcPct val="140000"/>
              </a:lnSpc>
              <a:buFont typeface="Arial"/>
              <a:buChar char="•"/>
            </a:pPr>
            <a:r>
              <a:rPr lang="en-US" sz="2400" b="1">
                <a:solidFill>
                  <a:srgbClr val="131516">
                    <a:alpha val="100000"/>
                  </a:srgbClr>
                </a:solidFill>
                <a:latin typeface="Microsoft Yahei"/>
                <a:ea typeface="Microsoft Yahei"/>
                <a:cs typeface="Microsoft Yahei"/>
              </a:rPr>
              <a:t>结论与展望</a:t>
            </a:r>
          </a:p>
        </p:txBody>
      </p:sp>
      <p:sp>
        <p:nvSpPr>
          <p:cNvPr id="4" name="TextBox 4"/>
          <p:cNvSpPr txBox="1"/>
          <p:nvPr/>
        </p:nvSpPr>
        <p:spPr>
          <a:xfrm>
            <a:off x="1281411" y="2037684"/>
            <a:ext cx="2792730"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5700" b="1">
                <a:solidFill>
                  <a:srgbClr val="131516">
                    <a:alpha val="100000"/>
                  </a:srgbClr>
                </a:solidFill>
                <a:latin typeface="Microsoft Yahei"/>
                <a:ea typeface="Microsoft Yahei"/>
                <a:cs typeface="Microsoft Yahei"/>
              </a:rPr>
              <a:t>目 录</a:t>
            </a:r>
          </a:p>
        </p:txBody>
      </p:sp>
      <p:sp>
        <p:nvSpPr>
          <p:cNvPr id="5" name="TextBox 5"/>
          <p:cNvSpPr txBox="1"/>
          <p:nvPr/>
        </p:nvSpPr>
        <p:spPr>
          <a:xfrm>
            <a:off x="1263069" y="3262599"/>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rgbClr val="131516">
                    <a:alpha val="60000"/>
                  </a:srgbClr>
                </a:solidFill>
                <a:latin typeface="Microsoft Yahei"/>
                <a:ea typeface="Microsoft Yahei"/>
                <a:cs typeface="Microsoft Yahei"/>
              </a:rPr>
              <a:t>CATALOGUE</a:t>
            </a:r>
          </a:p>
        </p:txBody>
      </p:sp>
      <p:sp>
        <p:nvSpPr>
          <p:cNvPr id="6" name="TextBox 6"/>
          <p:cNvSpPr txBox="1"/>
          <p:nvPr/>
        </p:nvSpPr>
        <p:spPr>
          <a:xfrm>
            <a:off x="1353851" y="182270"/>
            <a:ext cx="2807348"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引言</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通过对人因的深入研究，可以更好地理解人类行为和认知过程，从而设计出更符合人类习惯和期望的人机交互方式，提高交互效率和用户满意度。</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提高人机交互效率</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人因分析可以帮助识别潜在的人为错误和失误，进而采取相应的措施来降低事故发生的概率，保障人们的生命财产安全。</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降低事故风险</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随着人工智能技术的不断发展，机器需要更好地理解和适应人类的需求和行为，人因分析可以为机器学习和人工智能算法提供更加准确和有用的数据。</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推动人工智能发展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3819906" y="1705737"/>
            <a:ext cx="2557463" cy="907733"/>
            <a:chOff x="3819906" y="1705737"/>
            <a:chExt cx="2557463" cy="907733"/>
          </a:xfrm>
        </p:grpSpPr>
        <p:sp>
          <p:nvSpPr>
            <p:cNvPr id="3" name="Freeform 3"/>
            <p:cNvSpPr/>
            <p:nvPr/>
          </p:nvSpPr>
          <p:spPr>
            <a:xfrm>
              <a:off x="3819906"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4115419" y="1960245"/>
              <a:ext cx="2164080" cy="3867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2000" b="1">
                  <a:solidFill>
                    <a:srgbClr val="FFFFFF">
                      <a:alpha val="100000"/>
                    </a:srgbClr>
                  </a:solidFill>
                  <a:latin typeface="微软雅黑"/>
                  <a:ea typeface="微软雅黑"/>
                  <a:cs typeface="微软雅黑"/>
                </a:rPr>
                <a:t>第二季度</a:t>
              </a:r>
            </a:p>
          </p:txBody>
        </p:sp>
      </p:grpSp>
      <p:grpSp>
        <p:nvGrpSpPr>
          <p:cNvPr id="5" name="Group 5"/>
          <p:cNvGrpSpPr/>
          <p:nvPr/>
        </p:nvGrpSpPr>
        <p:grpSpPr>
          <a:xfrm>
            <a:off x="1682401" y="1705737"/>
            <a:ext cx="2557463" cy="907733"/>
            <a:chOff x="1682401" y="1705737"/>
            <a:chExt cx="2557463" cy="907733"/>
          </a:xfrm>
        </p:grpSpPr>
        <p:sp>
          <p:nvSpPr>
            <p:cNvPr id="6" name="Freeform 6"/>
            <p:cNvSpPr/>
            <p:nvPr/>
          </p:nvSpPr>
          <p:spPr>
            <a:xfrm>
              <a:off x="168240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TextBox 7"/>
            <p:cNvSpPr txBox="1"/>
            <p:nvPr/>
          </p:nvSpPr>
          <p:spPr>
            <a:xfrm>
              <a:off x="1949053" y="1929479"/>
              <a:ext cx="222123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第一季度</a:t>
              </a:r>
            </a:p>
          </p:txBody>
        </p:sp>
      </p:grpSp>
      <p:grpSp>
        <p:nvGrpSpPr>
          <p:cNvPr id="8" name="Group 8"/>
          <p:cNvGrpSpPr/>
          <p:nvPr/>
        </p:nvGrpSpPr>
        <p:grpSpPr>
          <a:xfrm>
            <a:off x="8095012" y="1705737"/>
            <a:ext cx="2557463" cy="907733"/>
            <a:chOff x="8095012" y="1705737"/>
            <a:chExt cx="2557463" cy="907733"/>
          </a:xfrm>
        </p:grpSpPr>
        <p:sp>
          <p:nvSpPr>
            <p:cNvPr id="9" name="Freeform 9"/>
            <p:cNvSpPr/>
            <p:nvPr/>
          </p:nvSpPr>
          <p:spPr>
            <a:xfrm>
              <a:off x="8095012"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8396811" y="1929479"/>
              <a:ext cx="2164080"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第四季度</a:t>
              </a:r>
            </a:p>
          </p:txBody>
        </p:sp>
      </p:grpSp>
      <p:grpSp>
        <p:nvGrpSpPr>
          <p:cNvPr id="11" name="Group 11"/>
          <p:cNvGrpSpPr/>
          <p:nvPr/>
        </p:nvGrpSpPr>
        <p:grpSpPr>
          <a:xfrm>
            <a:off x="5957411" y="1705737"/>
            <a:ext cx="2557463" cy="907733"/>
            <a:chOff x="5957411" y="1705737"/>
            <a:chExt cx="2557463" cy="907733"/>
          </a:xfrm>
        </p:grpSpPr>
        <p:sp>
          <p:nvSpPr>
            <p:cNvPr id="12" name="Freeform 12"/>
            <p:cNvSpPr/>
            <p:nvPr/>
          </p:nvSpPr>
          <p:spPr>
            <a:xfrm>
              <a:off x="5957411" y="1705737"/>
              <a:ext cx="2557463" cy="907733"/>
            </a:xfrm>
            <a:custGeom>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6280118" y="1929479"/>
              <a:ext cx="2135505" cy="4724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a:solidFill>
                    <a:srgbClr val="FFFFFF">
                      <a:alpha val="100000"/>
                    </a:srgbClr>
                  </a:solidFill>
                  <a:latin typeface="微软雅黑"/>
                  <a:ea typeface="微软雅黑"/>
                  <a:cs typeface="微软雅黑"/>
                </a:rPr>
                <a:t>第三季度</a:t>
              </a:r>
            </a:p>
          </p:txBody>
        </p:sp>
      </p:grpSp>
      <p:sp>
        <p:nvSpPr>
          <p:cNvPr id="14" name="AutoShape 14"/>
          <p:cNvSpPr/>
          <p:nvPr/>
        </p:nvSpPr>
        <p:spPr>
          <a:xfrm>
            <a:off x="1949053" y="2891515"/>
            <a:ext cx="2166366"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15" name="AutoShape 15"/>
          <p:cNvSpPr/>
          <p:nvPr/>
        </p:nvSpPr>
        <p:spPr>
          <a:xfrm>
            <a:off x="4170283" y="2891515"/>
            <a:ext cx="2043638"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提高系统可用性</a:t>
            </a:r>
            <a:endParaRPr lang="en-US" sz="1100"/>
          </a:p>
        </p:txBody>
      </p:sp>
      <p:sp>
        <p:nvSpPr>
          <p:cNvPr id="16" name="AutoShape 16"/>
          <p:cNvSpPr/>
          <p:nvPr/>
        </p:nvSpPr>
        <p:spPr>
          <a:xfrm>
            <a:off x="6377368" y="2891515"/>
            <a:ext cx="2019443"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降低人为错误</a:t>
            </a:r>
            <a:endParaRPr lang="en-US" sz="1100"/>
          </a:p>
        </p:txBody>
      </p:sp>
      <p:sp>
        <p:nvSpPr>
          <p:cNvPr id="17" name="AutoShape 17"/>
          <p:cNvSpPr/>
          <p:nvPr/>
        </p:nvSpPr>
        <p:spPr>
          <a:xfrm>
            <a:off x="8514874" y="2891515"/>
            <a:ext cx="2137600" cy="33591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促进人机协作</a:t>
            </a:r>
            <a:endParaRPr lang="en-US" sz="1100"/>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人因分析的定义和重要性</a:t>
              </a:r>
            </a:p>
          </p:txBody>
        </p:sp>
      </p:grpSp>
      <p:sp>
        <p:nvSpPr>
          <p:cNvPr id="40" name="AutoShape 40"/>
          <p:cNvSpPr/>
          <p:nvPr/>
        </p:nvSpPr>
        <p:spPr>
          <a:xfrm>
            <a:off x="1949053" y="3324225"/>
            <a:ext cx="1907885"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人因分析是研究人类因素如何影响系统设计、开发、实施和使用的一门学科，它涉及心理学、生理学、认知科学、社会学等多个领域。</a:t>
            </a:r>
            <a:endParaRPr lang="en-US" sz="1100"/>
          </a:p>
        </p:txBody>
      </p:sp>
      <p:sp>
        <p:nvSpPr>
          <p:cNvPr id="41" name="AutoShape 41"/>
          <p:cNvSpPr/>
          <p:nvPr/>
        </p:nvSpPr>
        <p:spPr>
          <a:xfrm>
            <a:off x="4159029"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通过对人类行为和认知过程的研究，可以设计出更符合人类习惯和期望的系统，从而提高系统的可用性和用户满意度。</a:t>
            </a:r>
            <a:endParaRPr lang="en-US" sz="1100"/>
          </a:p>
        </p:txBody>
      </p:sp>
      <p:sp>
        <p:nvSpPr>
          <p:cNvPr id="42" name="AutoShape 42"/>
          <p:cNvSpPr/>
          <p:nvPr/>
        </p:nvSpPr>
        <p:spPr>
          <a:xfrm>
            <a:off x="6336481"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人因分析可以帮助识别潜在的人为错误和失误，进而采取相应的措施来降低事故发生的概率。</a:t>
            </a:r>
            <a:endParaRPr lang="en-US" sz="1100"/>
          </a:p>
        </p:txBody>
      </p:sp>
      <p:sp>
        <p:nvSpPr>
          <p:cNvPr id="43" name="AutoShape 43"/>
          <p:cNvSpPr/>
          <p:nvPr/>
        </p:nvSpPr>
        <p:spPr>
          <a:xfrm>
            <a:off x="8531178" y="3324225"/>
            <a:ext cx="1905000" cy="213259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随着自动化和智能化技术的不断发展，人机协作变得越来越重要。人因分析可以帮助理解人类和机器各自的优势和不足，从而设计出更加高效的人机协作方式。</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人因分析面临的问题</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数据来源多样性</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人因分析涉及的数据来源广泛，包括传感器数据、用户行为数据、生理数据等，如何有效整合这些数据是一个挑战。</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数据质量问题</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由于数据采集设备、环境等因素的影响，获取的数据可能存在噪声、缺失等问题，需要进行有效的数据清洗和预处理。</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数据标注问题</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对于监督学习算法，需要大量的标注数据来训练模型，而人因分析数据的标注往往费时费力，且存在主观性。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数据获取和处理问题</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算法实时性</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人因分析通常需要实时反馈结果，以便及时调整系统或提供用户支持，这对算法的实时性提出了较高要求。</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可解释性</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为了提高人因分析模型的可信度和可接受性，需要模型具有一定的可解释性，而现有深度学习模型往往缺乏可解释性。</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模型泛化能力</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人因分析模型需要在不同的场景和用户群体中具有良好的泛化能力，而现有模型往往难以做到这一点。</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a:endParaRPr/>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模型和算法问题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验证和评估问题</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由于实验条件和参与者等因素的影响，人因分析实验的结果可能存在较大的差异，如何提高结果的可重复性是一个重要问题。</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结果可重复性</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人因分析的评估指标涉及多个方面，如准确率、召回率、F1分数等，如何选择合适的评估指标是一个挑战。</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评估指标多样性</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为了验证人因分析模型的有效性，需要进行复杂的实验设计，包括实验场景设置、参与者选择、数据收集等。</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实验设计复杂性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人因分析可以应用于多个领域，如智能家居、医疗健康、在线教育等，如何针对不同场景进行定制化应用是一个挑战。</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应用场景多样性</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由于人因分析涉及多学科知识，技术门槛较高，如何降低技术难度并普及该技术是一个重要问题。</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技术普及难度</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随着人工智能技术的不断发展，人们对于隐私和安全的担忧也在增加，如何提高人因分析技术的社会接受度是一个需要关注的问题。</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社会接受度</a:t>
            </a:r>
          </a:p>
        </p:txBody>
      </p:sp>
      <p:pic>
        <p:nvPicPr>
          <p:cNvPr id="9" name="Picture 9"/>
          <p:cNvPicPr>
            <a:picLocks noChangeAspect="1"/>
          </p:cNvPicPr>
          <p:nvPr/>
        </p:nvPicPr>
        <p:blipFill>
          <a:blip r:embed="rId2"/>
          <a:srcRect l="12500" r="12500"/>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应用和推广问题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70800" y="1576863"/>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PART</a:t>
            </a:r>
          </a:p>
        </p:txBody>
      </p:sp>
      <p:sp>
        <p:nvSpPr>
          <p:cNvPr id="3" name="TextBox 3"/>
          <p:cNvSpPr txBox="1"/>
          <p:nvPr/>
        </p:nvSpPr>
        <p:spPr>
          <a:xfrm>
            <a:off x="2069515" y="1576863"/>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rgbClr val="131516">
                    <a:alpha val="100000"/>
                  </a:srgb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131516">
                    <a:alpha val="100000"/>
                  </a:srgbClr>
                </a:solidFill>
                <a:latin typeface="Microsoft Yahei"/>
                <a:ea typeface="Microsoft Yahei"/>
                <a:cs typeface="Microsoft Yahei"/>
              </a:rPr>
              <a:t>人因分析的发展趋势</a:t>
            </a:r>
          </a:p>
        </p:txBody>
      </p:sp>
      <p:sp>
        <p:nvSpPr>
          <p:cNvPr id="5" name="TextBox 5"/>
          <p:cNvSpPr txBox="1"/>
          <p:nvPr/>
        </p:nvSpPr>
        <p:spPr>
          <a:xfrm>
            <a:off x="1353851" y="182270"/>
            <a:ext cx="3537586" cy="71065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300" b="1">
                <a:solidFill>
                  <a:srgbClr val="131516">
                    <a:alpha val="100000"/>
                  </a:srgbClr>
                </a:solidFill>
                <a:latin typeface="Microsoft Yahei"/>
                <a:ea typeface="Microsoft Yahei"/>
                <a:cs typeface="Microsoft Yahei"/>
              </a:rPr>
              <a:t>2023</a:t>
            </a:r>
          </a:p>
        </p:txBody>
      </p:sp>
      <p:sp>
        <p:nvSpPr>
          <p:cNvPr id="6" name="AutoShape 6"/>
          <p:cNvSpPr/>
          <p:nvPr/>
        </p:nvSpPr>
        <p:spPr>
          <a:xfrm>
            <a:off x="9364826" y="334670"/>
            <a:ext cx="2473866" cy="508573"/>
          </a:xfrm>
          <a:prstGeom prst="rect">
            <a:avLst/>
          </a:prstGeom>
          <a:noFill/>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131516">
                    <a:alpha val="100000"/>
                  </a:srgbClr>
                </a:solidFill>
                <a:latin typeface="Microsoft Yahei"/>
                <a:ea typeface="Microsoft Yahei"/>
                <a:cs typeface="Microsoft Yahei"/>
              </a:rPr>
              <a:t>REPORTING</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大数据应用</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利用大数据分析技术，对人因数据进行挖掘和预测，发现潜在的人因问题和风险。</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数据可视化</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通过数据可视化技术，将复杂的人因数据转化为直观的图形和图像，提高人因分析的效率和准确性。</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实时数据分析</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实现对人因数据的实时监测和分析，及时发现和解决潜在问题。</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数据驱动的人因分析</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深度学习技术</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利用深度学习技术对人因数据进行特征提取和模式识别，发现人因问题的内在规律和趋势。</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自然语言处理</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通过自然语言处理技术，对人因相关的文本数据进行情感分析、主题提取等，揭示人因问题的本质和影响。</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机器学习算法</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应用机器学习算法对人因数据进行自动分类、聚类和预测，提高人因分析的智能化水平。</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基于人工智能的人因分析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整合来自不同来源、不同模态的人因数据，进行综合分析，提高人因分析的全面性和准确性。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多源数据融合</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利用多模态交互技术，实现人因数据的可视化、可听化和可感化，增强人因分析的直观性和易用性。</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多模态交互</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借鉴多模态学习的方法，对人因数据进行跨模态学习和迁移学习，提高人因分析的灵活性和适应性。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多模态学习</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多模态人因分析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https://d.book118.com/528122063053006035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4283F2"/>
      </a:accent1>
      <a:accent2>
        <a:srgbClr val="34C158"/>
      </a:accent2>
      <a:accent3>
        <a:srgbClr val="FDBE00"/>
      </a:accent3>
      <a:accent4>
        <a:srgbClr val="42B0F2"/>
      </a:accent4>
      <a:accent5>
        <a:srgbClr val="EA4336"/>
      </a:accent5>
      <a:accent6>
        <a:srgbClr val="27C9C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2024-09-14T04:25:07.496</cp:lastPrinted>
  <dcterms:created xsi:type="dcterms:W3CDTF">2024-09-13T20:25:07Z</dcterms:created>
  <dcterms:modified xsi:type="dcterms:W3CDTF">2024-09-13T20:25:09Z</dcterms:modified>
</cp:coreProperties>
</file>