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AC1FA-F0E3-46F7-87C8-D1B90483B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05683-F4A2-45FA-8578-F1EF29889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651B3-D34F-40FC-9089-67C08DEF3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EF501-3AF3-4409-BA9C-EED7417E1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37626C-66AD-4744-9B93-80892637E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68250-B86C-44CA-8DD5-EDDAF1784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B23C2-B865-4886-98BF-08C536047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9C434-F9B7-49FF-A16A-9F5D2A37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4EF0D-F62D-4BCF-B05B-CA0170B37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F4F51-EC28-4242-9DB2-6C6FDE00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68C06-F861-4676-AC83-AE72325AA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3025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交警随手拍活动策划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宣传方案与推广策略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现场执行方案与人员分工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鼓励公众在日常生活中拍摄与交通安全相关的照片或视频，并上传到指定平台。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倡导交通安全，提高公众对交通法规的认知和遵守。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持续一个月，包括征集、评选和颁奖三个阶段。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交警随手拍活动介绍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11" b="1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提升公众交通安全意识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通过活动让更多人关注和了解交通安全知识，提高公众的道路交通安全意识。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倡导文明交通行为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鼓励公众自觉遵守交通规则，倡导文明、礼让的驾驶和行路行为。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加强交警与公众的互动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通过活动促进交警与公众之间的沟通和互动，增进彼此的理解和信任。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通过活动展示交警的专业素养和服务精神，提升交警在公众心目中的形象。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塑造正面形象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利用活动平台宣传交通安全法规和知识，提高公众对交通安全的认知水平。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传播交通安全知识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通过与公众的互动和交流，增强公众对交警工作的信任和支持。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增强公众信任感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交警形象宣传需求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倡导文明交通，共建和谐社会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活动口号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随手拍，安全行；文明交通，从我做起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活动主题和口号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全市范围内各主要交通路口、路段及公共场所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参与对象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广大市民、交警、志愿者等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预计参与人数将达到数万人次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参与对象和人数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活动启动仪式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在市中心广场举行启动仪式，邀请市领导、交警代表、志愿者代表等参加，通过宣传标语、宣传片等形式，向市民宣传活动的主题和口号，提高市民的参与意识。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458" r="19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随手拍活动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市民在活动期间，可通过手机拍摄交通违法行为或不文明交通现象，并上传至指定平台。交警部门将对上传的照片进行核实和处理，并对违法行为进行处罚。同时，市民也可以通过随手拍活动获得相应的奖励。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在活动现场和社交媒体平台，交警部门将发布交通安全宣传资料，包括交通安全知识、交通法规等，提高市民的交通安全意识。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组织志愿者在交通路口、路段等地点开展文明交通劝导活动，引导市民遵守交通规则，文明出行。同时，志愿者还将为市民提供交通咨询和帮助服务。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在活动结束后，交警部门将对活动进行总结和评估，并对表现突出的个人和团队进行表彰和奖励。同时，交警部门还将通过媒体发布活动成果和宣传资料，进一步推动文明交通建设。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活动总结与表彰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宣传方案与推广策略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利用电视、广播、报纸等传统媒体进行广泛宣传，提高活动的知晓率和参与度。预算分配根据各媒体的影响力和覆盖范围而定。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通过社交媒体、新闻网站、论坛等网络渠道进行宣传，扩大活动影响力。预算分配根据各平台的用户量和活跃度而定。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在公共场所、社区、学校等地点举办线下宣传活动，吸引更多人关注和参与。预算分配根据活动规模和实际需求而定。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宣传渠道选择及预算分配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https://d.book118.com/528123025022006037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2024-09-16T20:48:23.195</cp:lastPrinted>
  <dcterms:created xsi:type="dcterms:W3CDTF">2024-09-16T12:48:23Z</dcterms:created>
  <dcterms:modified xsi:type="dcterms:W3CDTF">2024-09-16T12:48:25Z</dcterms:modified>
</cp:coreProperties>
</file>