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55D29-3E81-4E85-A7BC-5949D5EC5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B1FD8-C259-4873-8B8C-B825C77EF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E6FC5-8C4F-4DC0-9655-5CEB27601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E54B5-4C08-49D4-84A5-70D728F92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BE1167-E6E4-4C6E-9961-1E1E56D57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116D0D-0B29-49CF-B455-2CCD78652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BAD838-7BEE-4B8F-B4F1-DB2748FD4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9F9DF-B192-4410-A4CB-6D8FE2C01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7D109-25F8-40D3-9204-34E0FFAAA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E093D-11B0-44CC-92E4-9BF6D17A2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9495C-5D36-44F2-98AF-810FC2109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2303610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《飞机的基本结构》ppt课件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飞机简介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发动机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起落架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飞机的基本操作和维护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飞机简介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00" r="189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797" r="147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175" r="2517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飞机的发展历程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从热气球到莱特兄弟的飞机，人类对飞行的探索始于18世纪的热气球。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两次世界大战期间，飞机技术得到迅速发展，主要用于军事目的。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随着冷战结束和航空技术的成熟，商业航空逐渐成为主流。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现代飞机融入了先进的科技，如自动驾驶、卫星通信等。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初期探索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战争驱动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商业航空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高科技革新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按用途分类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按发动机数量分类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按机翼类型分类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按起降场地分类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飞机的分类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1" r="1667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659" r="1065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464" r="1646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客机、货机、军用飞机、通用飞机等。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单发、双发、多发飞机。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下单翼、中单翼、上单翼飞机等。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陆上飞机、水上飞机、垂直起降飞机等。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889" r="88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481" r="1548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容纳乘客、货物和机组人员，同时连接机翼、尾翼和起落架。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机身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产生升力，用于支撑飞机重量和提供飞行控制。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包括水平尾翼和垂直尾翼，用于稳定飞行和提高机动性。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尾翼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用于起飞、降落和地面滑行，由轮子和减震机构组成。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起落架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飞机的组成结构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机翼是飞机的重要部件之一，其形状和结构对于飞机的性能和稳定性至关重要。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机翼的形状通常为长而薄的翼型，其结构由骨架和蒙皮组成。骨架由轻质材料制成，如铝合金或复合材料，用于支撑机翼的结构和提供刚性。蒙皮则覆盖在骨架上，用于保持机翼的形状并提供气动性能。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6" r="154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机翼的形状和结构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4143" r="3414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机翼在飞机中发挥着至关重要的作用，包括提供升力、控制飞行姿态和承载重量等。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机翼的主要功能是产生升力，使飞机能够升空并保持在空中飞行。此外，机翼还用于控制飞机的飞行姿态，如俯仰、偏航和滚转等运动。机翼还承载着飞机的重量，并将其传递到机身和起落架上。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机翼的作用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机翼的设计和制造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机翼的设计和制造需要综合考虑多种因素，包括气动性能、结构强度、材料选择和制造工艺等。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计和制造机翼时，需要考虑其气动性能，以确保机翼能够产生足够的升力并减小阻力。同时，机翼的结构强度也需要得到保证，以便能够承受飞行中的各种载荷和应力。材料选择和制造工艺也是机翼设计和制造的重要因素，合适的材料和工艺可以降低成本、提高效率并保证质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发动机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797" b="1679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利用汽缸内活塞的往复运动来产生动力，具有结构简单、可靠性高等优点，但效率较低。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活塞式发动机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喷气式发动机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螺旋桨发动机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涡轮发动机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通过高速喷射燃料产生推力，具有高效率和高速性能，但维护成本较高。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利用螺旋桨旋转产生推力，适用于低速飞行，但噪音较大。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结合了活塞式和喷气式的特点，具有较高的效率和可靠性，但维护较为复杂。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发动机的类型和特点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空气通过进气道进入汽缸。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吸气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空气被压缩后与燃料混合。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混合后的气体被点燃，产生高速气流。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燃烧后的气体通过排气管排出。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排气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https://d.book118.com/528123036102006030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2024-09-07T03:56:25.585</cp:lastPrinted>
  <dcterms:created xsi:type="dcterms:W3CDTF">2024-09-06T19:56:25Z</dcterms:created>
  <dcterms:modified xsi:type="dcterms:W3CDTF">2024-09-06T19:56:27Z</dcterms:modified>
</cp:coreProperties>
</file>