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76" r:id="rId2"/>
    <p:sldMasterId id="2147483982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9906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FD0F851-EC5A-4D38-B0AD-8093EC10F338}" styleName="Light Style 1 - Accent 5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fill>
          <a:solidFill>
            <a:schemeClr val="accent5">
              <a:alpha val="20000"/>
            </a:schemeClr>
          </a:solidFill>
        </a:fill>
      </a:tcStyle>
    </a:band1H>
    <a:band1V>
      <a:tcStyle>
        <a:fill>
          <a:solidFill>
            <a:schemeClr val="accent5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3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B93630AC-73BB-401F-9032-70938ECDAB7C}">
      <dgm:prSet/>
      <dgm:spPr/>
      <dgm:t>
        <a:bodyPr/>
        <a:lstStyle/>
        <a:p>
          <a:endParaRPr lang="en-US" b="1"/>
        </a:p>
      </dgm:t>
    </dgm:pt>
    <dgm:pt modelId="{3A50FDDC-7C58-416D-B039-569C273F32BD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信用开启美好未来</a:t>
          </a:r>
          <a:endParaRPr lang="en-US" altLang="en-US" b="1" smtClean="0"/>
        </a:p>
      </dgm:t>
    </dgm:pt>
    <dgm:pt modelId="{04A9844C-C9BD-4911-93CC-5C7A99D659F7}" type="parTrans" cxnId="{DCBC828E-4A9C-4A5F-981D-C04781008EC2}">
      <dgm:prSet/>
      <dgm:spPr/>
      <dgm:t>
        <a:bodyPr/>
        <a:lstStyle/>
        <a:p>
          <a:endParaRPr lang="en-US" b="1"/>
        </a:p>
      </dgm:t>
    </dgm:pt>
    <dgm:pt modelId="{CDBB9658-4955-4865-944D-E69B1B51D425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信用</a:t>
          </a:r>
          <a:endParaRPr lang="en-US" altLang="zh-CN" b="1" smtClean="0"/>
        </a:p>
        <a:p>
          <a:r>
            <a:rPr lang="zh-CN" altLang="en-US" b="1" smtClean="0"/>
            <a:t>（创造价值的前提）</a:t>
          </a:r>
          <a:endParaRPr lang="en-US" b="1"/>
        </a:p>
      </dgm:t>
    </dgm:pt>
    <dgm:pt modelId="{59E25E13-CFF0-4891-8ECE-63AF1DBF4E00}" type="parTrans" cxnId="{D6D65059-CABD-4606-9198-10E969D1D830}">
      <dgm:prSet/>
      <dgm:spPr/>
      <dgm:t>
        <a:bodyPr/>
        <a:lstStyle/>
        <a:p>
          <a:endParaRPr lang="en-US" b="1"/>
        </a:p>
      </dgm:t>
    </dgm:pt>
    <dgm:pt modelId="{B8818618-26E7-45AA-92F3-E103821D80D7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信用</a:t>
          </a:r>
          <a:endParaRPr lang="en-US" altLang="zh-CN" b="1" smtClean="0"/>
        </a:p>
      </dgm:t>
    </dgm:pt>
    <dgm:pt modelId="{FE98249C-4848-41C6-B518-A8EFACAC8504}" type="sibTrans" cxnId="{D6D65059-CABD-4606-9198-10E969D1D830}">
      <dgm:prSet/>
      <dgm:spPr/>
      <dgm:t>
        <a:bodyPr/>
        <a:lstStyle/>
        <a:p>
          <a:endParaRPr lang="en-US" b="1"/>
        </a:p>
      </dgm:t>
    </dgm:pt>
    <dgm:pt modelId="{8AD7BD03-28F2-4B2B-AE87-91AD8F935795}" type="parTrans" cxnId="{F7E863A8-8C05-437B-A966-9AC5C6E623D1}">
      <dgm:prSet/>
      <dgm:spPr/>
      <dgm:t>
        <a:bodyPr/>
        <a:lstStyle/>
        <a:p>
          <a:endParaRPr lang="en-US" b="1"/>
        </a:p>
      </dgm:t>
    </dgm:pt>
    <dgm:pt modelId="{C6CDC412-B7A2-47C9-A9B7-CA1518E43C3B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诚信</a:t>
          </a:r>
          <a:endParaRPr lang="en-US" b="1" smtClean="0"/>
        </a:p>
      </dgm:t>
    </dgm:pt>
    <dgm:pt modelId="{A0F647C3-B45B-42C8-81DD-032009DB882E}" type="sibTrans" cxnId="{F7E863A8-8C05-437B-A966-9AC5C6E623D1}">
      <dgm:prSet/>
      <dgm:spPr/>
      <dgm:t>
        <a:bodyPr/>
        <a:lstStyle/>
        <a:p>
          <a:endParaRPr lang="en-US" b="1"/>
        </a:p>
      </dgm:t>
    </dgm:pt>
    <dgm:pt modelId="{BAF543EF-28C6-4C70-B754-C0AD08A9441B}" type="parTrans" cxnId="{D27B61AF-FD93-4D5E-9407-8DF961F6F161}">
      <dgm:prSet/>
      <dgm:spPr/>
      <dgm:t>
        <a:bodyPr/>
        <a:lstStyle/>
        <a:p>
          <a:endParaRPr lang="en-US"/>
        </a:p>
      </dgm:t>
    </dgm:pt>
    <dgm:pt modelId="{B22DF4E6-3BBE-4152-B52C-5BF5CF5DBBA2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互信</a:t>
          </a:r>
          <a:endParaRPr lang="en-US" b="1" smtClean="0"/>
        </a:p>
      </dgm:t>
    </dgm:pt>
    <dgm:pt modelId="{47050042-FAEE-4F79-AD2E-85D075E79C08}" type="sibTrans" cxnId="{D27B61AF-FD93-4D5E-9407-8DF961F6F161}">
      <dgm:prSet/>
      <dgm:spPr/>
      <dgm:t>
        <a:bodyPr/>
        <a:lstStyle/>
        <a:p>
          <a:endParaRPr lang="en-US"/>
        </a:p>
      </dgm:t>
    </dgm:pt>
    <dgm:pt modelId="{F1D489A7-C0C5-4B14-ABAB-FC409330A101}" type="sibTrans" cxnId="{DCBC828E-4A9C-4A5F-981D-C04781008EC2}">
      <dgm:prSet/>
      <dgm:spPr/>
      <dgm:t>
        <a:bodyPr/>
        <a:lstStyle/>
        <a:p>
          <a:endParaRPr lang="en-US" b="1"/>
        </a:p>
      </dgm:t>
    </dgm:pt>
    <dgm:pt modelId="{6B8B1A04-F44C-4DBD-A655-06198FC6A937}" type="parTrans" cxnId="{BA8D2ADE-6849-411B-BC04-8A3544A9886A}">
      <dgm:prSet/>
      <dgm:spPr/>
      <dgm:t>
        <a:bodyPr/>
        <a:lstStyle/>
        <a:p>
          <a:endParaRPr lang="en-US" b="1"/>
        </a:p>
      </dgm:t>
    </dgm:pt>
    <dgm:pt modelId="{D295D4D2-60A4-4B78-9701-3967837C41B4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美好未来</a:t>
          </a:r>
          <a:endParaRPr lang="en-US" altLang="zh-CN" b="1" smtClean="0"/>
        </a:p>
        <a:p>
          <a:r>
            <a:rPr lang="zh-CN" altLang="en-US" b="1" smtClean="0"/>
            <a:t>（努力的方向）</a:t>
          </a:r>
          <a:endParaRPr lang="en-US" b="1"/>
        </a:p>
      </dgm:t>
    </dgm:pt>
    <dgm:pt modelId="{486CF821-92D9-4CAC-939F-54809AF44280}" type="parTrans" cxnId="{DDE0D63D-F78F-406B-9E0F-58C20C63A6F5}">
      <dgm:prSet/>
      <dgm:spPr/>
      <dgm:t>
        <a:bodyPr/>
        <a:lstStyle/>
        <a:p>
          <a:endParaRPr lang="en-US" b="1"/>
        </a:p>
      </dgm:t>
    </dgm:pt>
    <dgm:pt modelId="{12BB4A0E-57FC-476E-B961-B553CF00D086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物质生活</a:t>
          </a:r>
          <a:endParaRPr lang="en-US" altLang="zh-CN" b="1" smtClean="0"/>
        </a:p>
      </dgm:t>
    </dgm:pt>
    <dgm:pt modelId="{CB46F199-1A23-4F52-953C-B49A609B26DA}" type="sibTrans" cxnId="{DDE0D63D-F78F-406B-9E0F-58C20C63A6F5}">
      <dgm:prSet/>
      <dgm:spPr/>
      <dgm:t>
        <a:bodyPr/>
        <a:lstStyle/>
        <a:p>
          <a:endParaRPr lang="en-US" b="1"/>
        </a:p>
      </dgm:t>
    </dgm:pt>
    <dgm:pt modelId="{86E215A6-33A0-4FD4-B782-83D88BF68210}" type="parTrans" cxnId="{F9D7A78E-FD66-46F2-B794-233126608C83}">
      <dgm:prSet/>
      <dgm:spPr/>
      <dgm:t>
        <a:bodyPr/>
        <a:lstStyle/>
        <a:p>
          <a:endParaRPr lang="en-US" b="1"/>
        </a:p>
      </dgm:t>
    </dgm:pt>
    <dgm:pt modelId="{24243936-9F35-43F7-A5E8-ADBD4930D9C5}">
      <dgm:prSet phldrT="[Text]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精神境界</a:t>
          </a:r>
          <a:endParaRPr lang="en-US" altLang="zh-CN" b="1" smtClean="0"/>
        </a:p>
      </dgm:t>
    </dgm:pt>
    <dgm:pt modelId="{6732C446-0096-4DAB-B0A1-DB46F6CAE340}" type="sibTrans" cxnId="{F9D7A78E-FD66-46F2-B794-233126608C83}">
      <dgm:prSet/>
      <dgm:spPr/>
      <dgm:t>
        <a:bodyPr/>
        <a:lstStyle/>
        <a:p>
          <a:endParaRPr lang="en-US" b="1"/>
        </a:p>
      </dgm:t>
    </dgm:pt>
    <dgm:pt modelId="{212D783F-4C52-48F5-A3BF-92F43F3EFBDC}" type="sibTrans" cxnId="{BA8D2ADE-6849-411B-BC04-8A3544A9886A}">
      <dgm:prSet/>
      <dgm:spPr/>
      <dgm:t>
        <a:bodyPr/>
        <a:lstStyle/>
        <a:p>
          <a:endParaRPr lang="en-US" b="1"/>
        </a:p>
      </dgm:t>
    </dgm:pt>
    <dgm:pt modelId="{FDBCE8E0-2906-4FC6-AF9A-C45D32548DA5}" type="sibTrans" cxnId="{B93630AC-73BB-401F-9032-70938ECDAB7C}">
      <dgm:prSet/>
      <dgm:spPr/>
      <dgm:t>
        <a:bodyPr/>
        <a:lstStyle/>
        <a:p>
          <a:endParaRPr lang="en-US" b="1"/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>
          <a:endParaRPr lang="en-US"/>
        </a:p>
      </dgm:t>
    </dgm:pt>
    <dgm:pt modelId="{6CF2D565-4A7A-4553-82B7-38CFC01C82B5}" type="pres">
      <dgm:prSet presAssocID="{3A50FDDC-7C58-416D-B039-569C273F32BD}" presName="txOn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>
          <a:endParaRPr lang="en-US"/>
        </a:p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>
          <a:endParaRPr lang="en-US"/>
        </a:p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>
          <a:endParaRPr lang="en-US"/>
        </a:p>
      </dgm:t>
    </dgm:pt>
    <dgm:pt modelId="{1A520BE6-3F30-416A-AD2F-CF49F28D79ED}" type="pres">
      <dgm:prSet presAssocID="{CDBB9658-4955-4865-944D-E69B1B51D425}" presName="txTwo" presStyleLbl="node2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>
          <a:endParaRPr lang="en-US"/>
        </a:p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>
          <a:endParaRPr lang="en-US"/>
        </a:p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>
          <a:endParaRPr lang="en-US"/>
        </a:p>
      </dgm:t>
    </dgm:pt>
    <dgm:pt modelId="{8A30626C-6316-4379-A741-F6808BA621ED}" type="pres">
      <dgm:prSet presAssocID="{B8818618-26E7-45AA-92F3-E103821D80D7}" presName="txThree" presStyleLbl="node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>
          <a:endParaRPr lang="en-US"/>
        </a:p>
      </dgm:t>
    </dgm:pt>
    <dgm:pt modelId="{AB2B57B4-C773-4B90-AE67-7BD6E60CBCCD}" type="pres">
      <dgm:prSet presAssocID="{FE98249C-4848-41C6-B518-A8EFACAC8504}" presName="sibSpaceThree"/>
      <dgm:spPr/>
      <dgm:t>
        <a:bodyPr/>
        <a:lstStyle/>
        <a:p>
          <a:endParaRPr lang="en-US"/>
        </a:p>
      </dgm:t>
    </dgm:pt>
    <dgm:pt modelId="{4575D924-7FC1-4CCD-A376-2A2F13BC4135}" type="pres">
      <dgm:prSet presAssocID="{C6CDC412-B7A2-47C9-A9B7-CA1518E43C3B}" presName="vertThree"/>
      <dgm:spPr/>
      <dgm:t>
        <a:bodyPr/>
        <a:lstStyle/>
        <a:p>
          <a:endParaRPr lang="en-US"/>
        </a:p>
      </dgm:t>
    </dgm:pt>
    <dgm:pt modelId="{9EFFAC1A-A799-4639-951B-87E83CF0956F}" type="pres">
      <dgm:prSet presAssocID="{C6CDC412-B7A2-47C9-A9B7-CA1518E43C3B}" presName="txThre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7439534-EDA2-4C4E-BE6E-2C25FD4F70A9}" type="pres">
      <dgm:prSet presAssocID="{C6CDC412-B7A2-47C9-A9B7-CA1518E43C3B}" presName="horzThree"/>
      <dgm:spPr/>
      <dgm:t>
        <a:bodyPr/>
        <a:lstStyle/>
        <a:p>
          <a:endParaRPr lang="en-US"/>
        </a:p>
      </dgm:t>
    </dgm:pt>
    <dgm:pt modelId="{6121B481-CEE0-4248-8F65-A4559E75BF6E}" type="pres">
      <dgm:prSet presAssocID="{A0F647C3-B45B-42C8-81DD-032009DB882E}" presName="sibSpaceThree"/>
      <dgm:spPr/>
      <dgm:t>
        <a:bodyPr/>
        <a:lstStyle/>
        <a:p>
          <a:endParaRPr lang="en-US"/>
        </a:p>
      </dgm:t>
    </dgm:pt>
    <dgm:pt modelId="{620FD4A2-76EB-41CE-902F-2D82F9FB655B}" type="pres">
      <dgm:prSet presAssocID="{B22DF4E6-3BBE-4152-B52C-5BF5CF5DBBA2}" presName="vertThree"/>
      <dgm:spPr/>
      <dgm:t>
        <a:bodyPr/>
        <a:lstStyle/>
        <a:p>
          <a:endParaRPr lang="en-US"/>
        </a:p>
      </dgm:t>
    </dgm:pt>
    <dgm:pt modelId="{310A2033-2CA9-4758-8538-1A98CB32AA49}" type="pres">
      <dgm:prSet presAssocID="{B22DF4E6-3BBE-4152-B52C-5BF5CF5DBBA2}" presName="txThre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30E2E35-6F0B-4B41-80D3-EC4E6CDDCCA6}" type="pres">
      <dgm:prSet presAssocID="{B22DF4E6-3BBE-4152-B52C-5BF5CF5DBBA2}" presName="horzThree"/>
      <dgm:spPr/>
      <dgm:t>
        <a:bodyPr/>
        <a:lstStyle/>
        <a:p>
          <a:endParaRPr lang="en-US"/>
        </a:p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>
          <a:endParaRPr lang="en-US"/>
        </a:p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>
          <a:endParaRPr lang="en-US"/>
        </a:p>
      </dgm:t>
    </dgm:pt>
    <dgm:pt modelId="{C88AF8FC-E112-4A7B-B219-1B6DBEA4BCE1}" type="pres">
      <dgm:prSet presAssocID="{D295D4D2-60A4-4B78-9701-3967837C41B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>
          <a:endParaRPr lang="en-US"/>
        </a:p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>
          <a:endParaRPr lang="en-US"/>
        </a:p>
      </dgm:t>
    </dgm:pt>
    <dgm:pt modelId="{93AF0750-62B7-4C3E-ABB8-A25D47E2B334}" type="pres">
      <dgm:prSet presAssocID="{12BB4A0E-57FC-476E-B961-B553CF00D086}" presName="vertThree"/>
      <dgm:spPr/>
      <dgm:t>
        <a:bodyPr/>
        <a:lstStyle/>
        <a:p>
          <a:endParaRPr lang="en-US"/>
        </a:p>
      </dgm:t>
    </dgm:pt>
    <dgm:pt modelId="{F6A613C5-DBD6-4B7E-A998-5A2E464B5AED}" type="pres">
      <dgm:prSet presAssocID="{12BB4A0E-57FC-476E-B961-B553CF00D086}" presName="txThre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BA1DA1-459F-4934-8234-D5362C19B0D3}" type="pres">
      <dgm:prSet presAssocID="{12BB4A0E-57FC-476E-B961-B553CF00D086}" presName="horzThree"/>
      <dgm:spPr/>
      <dgm:t>
        <a:bodyPr/>
        <a:lstStyle/>
        <a:p>
          <a:endParaRPr lang="en-US"/>
        </a:p>
      </dgm:t>
    </dgm:pt>
    <dgm:pt modelId="{E474FC71-59C0-4E22-9703-07694D286BD1}" type="pres">
      <dgm:prSet presAssocID="{CB46F199-1A23-4F52-953C-B49A609B26DA}" presName="sibSpaceThree"/>
      <dgm:spPr/>
      <dgm:t>
        <a:bodyPr/>
        <a:lstStyle/>
        <a:p>
          <a:endParaRPr lang="en-US"/>
        </a:p>
      </dgm:t>
    </dgm:pt>
    <dgm:pt modelId="{CBD5F663-AFB6-4777-8BB0-E83915F708CB}" type="pres">
      <dgm:prSet presAssocID="{24243936-9F35-43F7-A5E8-ADBD4930D9C5}" presName="vertThree"/>
      <dgm:spPr/>
      <dgm:t>
        <a:bodyPr/>
        <a:lstStyle/>
        <a:p>
          <a:endParaRPr lang="en-US"/>
        </a:p>
      </dgm:t>
    </dgm:pt>
    <dgm:pt modelId="{157F99DA-66BF-4574-8110-B5FD84E585E0}" type="pres">
      <dgm:prSet presAssocID="{24243936-9F35-43F7-A5E8-ADBD4930D9C5}" presName="txThre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3A8C78-AA0E-45E6-A686-0D73C57ED33E}" type="pres">
      <dgm:prSet presAssocID="{24243936-9F35-43F7-A5E8-ADBD4930D9C5}" presName="horzThree"/>
      <dgm:spPr/>
      <dgm:t>
        <a:bodyPr/>
        <a:lstStyle/>
        <a:p>
          <a:endParaRPr lang="en-US"/>
        </a:p>
      </dgm:t>
    </dgm:pt>
  </dgm:ptLst>
  <dgm:cxnLst>
    <dgm:cxn modelId="{B93630AC-73BB-401F-9032-70938ECDAB7C}" srcId="{7EFE1509-F6B9-4A40-A6B2-0BAB66E713C7}" destId="{3A50FDDC-7C58-416D-B039-569C273F32BD}" srcOrd="0" destOrd="0" parTransId="{ED384092-89CA-477C-AB3B-DFEE0D95C28A}" sibTransId="{FDBCE8E0-2906-4FC6-AF9A-C45D32548DA5}"/>
    <dgm:cxn modelId="{DCBC828E-4A9C-4A5F-981D-C04781008EC2}" srcId="{3A50FDDC-7C58-416D-B039-569C273F32BD}" destId="{CDBB9658-4955-4865-944D-E69B1B51D425}" srcOrd="0" destOrd="0" parTransId="{04A9844C-C9BD-4911-93CC-5C7A99D659F7}" sibTransId="{F1D489A7-C0C5-4B14-ABAB-FC409330A101}"/>
    <dgm:cxn modelId="{D6D65059-CABD-4606-9198-10E969D1D830}" srcId="{CDBB9658-4955-4865-944D-E69B1B51D425}" destId="{B8818618-26E7-45AA-92F3-E103821D80D7}" srcOrd="0" destOrd="0" parTransId="{59E25E13-CFF0-4891-8ECE-63AF1DBF4E00}" sibTransId="{FE98249C-4848-41C6-B518-A8EFACAC8504}"/>
    <dgm:cxn modelId="{F7E863A8-8C05-437B-A966-9AC5C6E623D1}" srcId="{CDBB9658-4955-4865-944D-E69B1B51D425}" destId="{C6CDC412-B7A2-47C9-A9B7-CA1518E43C3B}" srcOrd="1" destOrd="0" parTransId="{8AD7BD03-28F2-4B2B-AE87-91AD8F935795}" sibTransId="{A0F647C3-B45B-42C8-81DD-032009DB882E}"/>
    <dgm:cxn modelId="{D27B61AF-FD93-4D5E-9407-8DF961F6F161}" srcId="{CDBB9658-4955-4865-944D-E69B1B51D425}" destId="{B22DF4E6-3BBE-4152-B52C-5BF5CF5DBBA2}" srcOrd="2" destOrd="0" parTransId="{BAF543EF-28C6-4C70-B754-C0AD08A9441B}" sibTransId="{47050042-FAEE-4F79-AD2E-85D075E79C08}"/>
    <dgm:cxn modelId="{BA8D2ADE-6849-411B-BC04-8A3544A9886A}" srcId="{3A50FDDC-7C58-416D-B039-569C273F32BD}" destId="{D295D4D2-60A4-4B78-9701-3967837C41B4}" srcOrd="1" destOrd="0" parTransId="{6B8B1A04-F44C-4DBD-A655-06198FC6A937}" sibTransId="{212D783F-4C52-48F5-A3BF-92F43F3EFBDC}"/>
    <dgm:cxn modelId="{DDE0D63D-F78F-406B-9E0F-58C20C63A6F5}" srcId="{D295D4D2-60A4-4B78-9701-3967837C41B4}" destId="{12BB4A0E-57FC-476E-B961-B553CF00D086}" srcOrd="0" destOrd="0" parTransId="{486CF821-92D9-4CAC-939F-54809AF44280}" sibTransId="{CB46F199-1A23-4F52-953C-B49A609B26DA}"/>
    <dgm:cxn modelId="{F9D7A78E-FD66-46F2-B794-233126608C83}" srcId="{D295D4D2-60A4-4B78-9701-3967837C41B4}" destId="{24243936-9F35-43F7-A5E8-ADBD4930D9C5}" srcOrd="1" destOrd="0" parTransId="{86E215A6-33A0-4FD4-B782-83D88BF68210}" sibTransId="{6732C446-0096-4DAB-B0A1-DB46F6CAE340}"/>
    <dgm:cxn modelId="{CCA7C061-25A2-4866-8846-CEFC82087330}" type="presOf" srcId="{7EFE1509-F6B9-4A40-A6B2-0BAB66E713C7}" destId="{8BE1A7EA-1136-436A-81D6-20355118F631}" srcOrd="0" destOrd="0" presId="urn:microsoft.com/office/officeart/2005/8/layout/hierarchy4"/>
    <dgm:cxn modelId="{04392CEE-7B39-48E5-B924-6E13B94FEE12}" type="presParOf" srcId="{8BE1A7EA-1136-436A-81D6-20355118F631}" destId="{FE607969-20D3-419B-9571-D625282B0D19}" srcOrd="0" destOrd="0" presId="urn:microsoft.com/office/officeart/2005/8/layout/hierarchy4"/>
    <dgm:cxn modelId="{620DCBAF-EF64-49A8-A69E-D70944674086}" type="presParOf" srcId="{FE607969-20D3-419B-9571-D625282B0D19}" destId="{6CF2D565-4A7A-4553-82B7-38CFC01C82B5}" srcOrd="0" destOrd="0" presId="urn:microsoft.com/office/officeart/2005/8/layout/hierarchy4"/>
    <dgm:cxn modelId="{30B8FB2F-6436-4C34-8840-61A73EAFC476}" type="presOf" srcId="{3A50FDDC-7C58-416D-B039-569C273F32BD}" destId="{6CF2D565-4A7A-4553-82B7-38CFC01C82B5}" srcOrd="0" destOrd="0" presId="urn:microsoft.com/office/officeart/2005/8/layout/hierarchy4"/>
    <dgm:cxn modelId="{3FFBFA0D-3F7B-4328-AD4E-D2E50353DECC}" type="presParOf" srcId="{FE607969-20D3-419B-9571-D625282B0D19}" destId="{72D7D7C0-B968-4156-A4DF-46C782BEAF48}" srcOrd="1" destOrd="0" presId="urn:microsoft.com/office/officeart/2005/8/layout/hierarchy4"/>
    <dgm:cxn modelId="{A3B714BB-B179-4C45-9169-9715775755ED}" type="presParOf" srcId="{FE607969-20D3-419B-9571-D625282B0D19}" destId="{A756433C-2BDE-42BE-934B-56C5751EC224}" srcOrd="2" destOrd="0" presId="urn:microsoft.com/office/officeart/2005/8/layout/hierarchy4"/>
    <dgm:cxn modelId="{DB464C74-271B-4092-A97E-3AA1CEDD3AAE}" type="presParOf" srcId="{A756433C-2BDE-42BE-934B-56C5751EC224}" destId="{3D5C0CC7-33CE-463E-A373-1F3E4113EE1A}" srcOrd="0" destOrd="0" presId="urn:microsoft.com/office/officeart/2005/8/layout/hierarchy4"/>
    <dgm:cxn modelId="{390F7AFF-E959-4474-A496-594E7BBE8968}" type="presParOf" srcId="{3D5C0CC7-33CE-463E-A373-1F3E4113EE1A}" destId="{1A520BE6-3F30-416A-AD2F-CF49F28D79ED}" srcOrd="0" destOrd="0" presId="urn:microsoft.com/office/officeart/2005/8/layout/hierarchy4"/>
    <dgm:cxn modelId="{CA6A9C16-4FF7-42BF-9B01-CE774F484B31}" type="presOf" srcId="{CDBB9658-4955-4865-944D-E69B1B51D425}" destId="{1A520BE6-3F30-416A-AD2F-CF49F28D79ED}" srcOrd="0" destOrd="0" presId="urn:microsoft.com/office/officeart/2005/8/layout/hierarchy4"/>
    <dgm:cxn modelId="{F97D8674-CE98-4AEA-B924-447B99ADEC23}" type="presParOf" srcId="{3D5C0CC7-33CE-463E-A373-1F3E4113EE1A}" destId="{F3981C5F-9103-4876-9D87-11984B1E4E5A}" srcOrd="1" destOrd="0" presId="urn:microsoft.com/office/officeart/2005/8/layout/hierarchy4"/>
    <dgm:cxn modelId="{1FC88434-D559-48E9-BB43-BA6A869F3BED}" type="presParOf" srcId="{3D5C0CC7-33CE-463E-A373-1F3E4113EE1A}" destId="{E35DA953-5D08-4742-AA2D-9F4B679EF01D}" srcOrd="2" destOrd="0" presId="urn:microsoft.com/office/officeart/2005/8/layout/hierarchy4"/>
    <dgm:cxn modelId="{52003A90-E96E-4D17-9F97-4FAAFCF02FA1}" type="presParOf" srcId="{E35DA953-5D08-4742-AA2D-9F4B679EF01D}" destId="{0E97189E-15AD-4022-BE17-0ADFFB742420}" srcOrd="0" destOrd="0" presId="urn:microsoft.com/office/officeart/2005/8/layout/hierarchy4"/>
    <dgm:cxn modelId="{3F2697C5-C30A-486A-B46F-E8B14692B676}" type="presParOf" srcId="{0E97189E-15AD-4022-BE17-0ADFFB742420}" destId="{8A30626C-6316-4379-A741-F6808BA621ED}" srcOrd="0" destOrd="0" presId="urn:microsoft.com/office/officeart/2005/8/layout/hierarchy4"/>
    <dgm:cxn modelId="{24DFBF48-112A-437A-8350-9712046F6845}" type="presOf" srcId="{B8818618-26E7-45AA-92F3-E103821D80D7}" destId="{8A30626C-6316-4379-A741-F6808BA621ED}" srcOrd="0" destOrd="0" presId="urn:microsoft.com/office/officeart/2005/8/layout/hierarchy4"/>
    <dgm:cxn modelId="{0EC0FB1B-F6F1-428D-BBA2-E8D2C7E8CF3F}" type="presParOf" srcId="{0E97189E-15AD-4022-BE17-0ADFFB742420}" destId="{59E55A91-A9F7-429A-A576-4D95D239C76C}" srcOrd="1" destOrd="0" presId="urn:microsoft.com/office/officeart/2005/8/layout/hierarchy4"/>
    <dgm:cxn modelId="{F9B3A6CA-EF6C-4B73-B97A-1297FD8C3DEE}" type="presParOf" srcId="{E35DA953-5D08-4742-AA2D-9F4B679EF01D}" destId="{AB2B57B4-C773-4B90-AE67-7BD6E60CBCCD}" srcOrd="1" destOrd="0" presId="urn:microsoft.com/office/officeart/2005/8/layout/hierarchy4"/>
    <dgm:cxn modelId="{3E8A235C-0D5E-4F2C-8B40-7687B5D6065F}" type="presParOf" srcId="{E35DA953-5D08-4742-AA2D-9F4B679EF01D}" destId="{4575D924-7FC1-4CCD-A376-2A2F13BC4135}" srcOrd="2" destOrd="0" presId="urn:microsoft.com/office/officeart/2005/8/layout/hierarchy4"/>
    <dgm:cxn modelId="{878B833C-CA47-4D32-8539-E65F9429479A}" type="presParOf" srcId="{4575D924-7FC1-4CCD-A376-2A2F13BC4135}" destId="{9EFFAC1A-A799-4639-951B-87E83CF0956F}" srcOrd="0" destOrd="0" presId="urn:microsoft.com/office/officeart/2005/8/layout/hierarchy4"/>
    <dgm:cxn modelId="{4BF4F21C-4214-4C87-918A-E2FBED3AE6CB}" type="presOf" srcId="{C6CDC412-B7A2-47C9-A9B7-CA1518E43C3B}" destId="{9EFFAC1A-A799-4639-951B-87E83CF0956F}" srcOrd="0" destOrd="0" presId="urn:microsoft.com/office/officeart/2005/8/layout/hierarchy4"/>
    <dgm:cxn modelId="{CD36C17C-2EB8-42E5-AC85-E5E3E81AF32E}" type="presParOf" srcId="{4575D924-7FC1-4CCD-A376-2A2F13BC4135}" destId="{77439534-EDA2-4C4E-BE6E-2C25FD4F70A9}" srcOrd="1" destOrd="0" presId="urn:microsoft.com/office/officeart/2005/8/layout/hierarchy4"/>
    <dgm:cxn modelId="{710554CB-7FB0-4CC4-AD8A-065D3581AA4B}" type="presParOf" srcId="{E35DA953-5D08-4742-AA2D-9F4B679EF01D}" destId="{6121B481-CEE0-4248-8F65-A4559E75BF6E}" srcOrd="3" destOrd="0" presId="urn:microsoft.com/office/officeart/2005/8/layout/hierarchy4"/>
    <dgm:cxn modelId="{2BB218B4-0627-4776-971F-06D4879461A8}" type="presParOf" srcId="{E35DA953-5D08-4742-AA2D-9F4B679EF01D}" destId="{620FD4A2-76EB-41CE-902F-2D82F9FB655B}" srcOrd="4" destOrd="0" presId="urn:microsoft.com/office/officeart/2005/8/layout/hierarchy4"/>
    <dgm:cxn modelId="{AD6A0F18-1C4E-4081-948E-23994D8AABDD}" type="presParOf" srcId="{620FD4A2-76EB-41CE-902F-2D82F9FB655B}" destId="{310A2033-2CA9-4758-8538-1A98CB32AA49}" srcOrd="0" destOrd="0" presId="urn:microsoft.com/office/officeart/2005/8/layout/hierarchy4"/>
    <dgm:cxn modelId="{768BCCBD-29D9-4450-8D2D-603113A3B301}" type="presOf" srcId="{B22DF4E6-3BBE-4152-B52C-5BF5CF5DBBA2}" destId="{310A2033-2CA9-4758-8538-1A98CB32AA49}" srcOrd="0" destOrd="0" presId="urn:microsoft.com/office/officeart/2005/8/layout/hierarchy4"/>
    <dgm:cxn modelId="{EB6FFAAD-8928-42DD-8440-37AD8C125048}" type="presParOf" srcId="{620FD4A2-76EB-41CE-902F-2D82F9FB655B}" destId="{130E2E35-6F0B-4B41-80D3-EC4E6CDDCCA6}" srcOrd="1" destOrd="0" presId="urn:microsoft.com/office/officeart/2005/8/layout/hierarchy4"/>
    <dgm:cxn modelId="{F01DCBAB-66DB-432B-9AA6-ED29CD5AD9DD}" type="presParOf" srcId="{A756433C-2BDE-42BE-934B-56C5751EC224}" destId="{DB4B85AB-53CD-476D-B8C4-49B4366C93CC}" srcOrd="1" destOrd="0" presId="urn:microsoft.com/office/officeart/2005/8/layout/hierarchy4"/>
    <dgm:cxn modelId="{9AB73EDB-5A62-4826-8C6F-40A123E78983}" type="presParOf" srcId="{A756433C-2BDE-42BE-934B-56C5751EC224}" destId="{B0331FC9-FFA6-4606-BEE0-53AF325F1D89}" srcOrd="2" destOrd="0" presId="urn:microsoft.com/office/officeart/2005/8/layout/hierarchy4"/>
    <dgm:cxn modelId="{1671D19C-B107-474D-879C-ABA848E70E6E}" type="presParOf" srcId="{B0331FC9-FFA6-4606-BEE0-53AF325F1D89}" destId="{C88AF8FC-E112-4A7B-B219-1B6DBEA4BCE1}" srcOrd="0" destOrd="0" presId="urn:microsoft.com/office/officeart/2005/8/layout/hierarchy4"/>
    <dgm:cxn modelId="{2583A12C-EAFE-43E5-9065-1B76DFEA77F3}" type="presOf" srcId="{D295D4D2-60A4-4B78-9701-3967837C41B4}" destId="{C88AF8FC-E112-4A7B-B219-1B6DBEA4BCE1}" srcOrd="0" destOrd="0" presId="urn:microsoft.com/office/officeart/2005/8/layout/hierarchy4"/>
    <dgm:cxn modelId="{B8FF3CE9-1457-448B-8AFA-214EC762037F}" type="presParOf" srcId="{B0331FC9-FFA6-4606-BEE0-53AF325F1D89}" destId="{5D13A3F3-68D0-4A0A-8EC0-BA415455EC22}" srcOrd="1" destOrd="0" presId="urn:microsoft.com/office/officeart/2005/8/layout/hierarchy4"/>
    <dgm:cxn modelId="{AEFEB59D-1328-4167-95BB-A0D95BF9ECB5}" type="presParOf" srcId="{B0331FC9-FFA6-4606-BEE0-53AF325F1D89}" destId="{6F2ACFE5-05E2-46C1-AC4B-76116931C9D5}" srcOrd="2" destOrd="0" presId="urn:microsoft.com/office/officeart/2005/8/layout/hierarchy4"/>
    <dgm:cxn modelId="{52E73C35-A2DC-4647-AD80-1482A3A81CD4}" type="presParOf" srcId="{6F2ACFE5-05E2-46C1-AC4B-76116931C9D5}" destId="{93AF0750-62B7-4C3E-ABB8-A25D47E2B334}" srcOrd="0" destOrd="0" presId="urn:microsoft.com/office/officeart/2005/8/layout/hierarchy4"/>
    <dgm:cxn modelId="{8D90B446-041A-4B8E-AB6A-2156905E290B}" type="presParOf" srcId="{93AF0750-62B7-4C3E-ABB8-A25D47E2B334}" destId="{F6A613C5-DBD6-4B7E-A998-5A2E464B5AED}" srcOrd="0" destOrd="0" presId="urn:microsoft.com/office/officeart/2005/8/layout/hierarchy4"/>
    <dgm:cxn modelId="{EDB5592D-E37A-469D-8DF1-9E54FB6F8163}" type="presOf" srcId="{12BB4A0E-57FC-476E-B961-B553CF00D086}" destId="{F6A613C5-DBD6-4B7E-A998-5A2E464B5AED}" srcOrd="0" destOrd="0" presId="urn:microsoft.com/office/officeart/2005/8/layout/hierarchy4"/>
    <dgm:cxn modelId="{4EAD8B9C-D406-4EC8-8279-71502340C0DE}" type="presParOf" srcId="{93AF0750-62B7-4C3E-ABB8-A25D47E2B334}" destId="{D4BA1DA1-459F-4934-8234-D5362C19B0D3}" srcOrd="1" destOrd="0" presId="urn:microsoft.com/office/officeart/2005/8/layout/hierarchy4"/>
    <dgm:cxn modelId="{E8840B80-61F2-4D77-9FE9-AD3BF7662E45}" type="presParOf" srcId="{6F2ACFE5-05E2-46C1-AC4B-76116931C9D5}" destId="{E474FC71-59C0-4E22-9703-07694D286BD1}" srcOrd="1" destOrd="0" presId="urn:microsoft.com/office/officeart/2005/8/layout/hierarchy4"/>
    <dgm:cxn modelId="{CDFF6833-C2DF-43CA-B756-2E9668C08A07}" type="presParOf" srcId="{6F2ACFE5-05E2-46C1-AC4B-76116931C9D5}" destId="{CBD5F663-AFB6-4777-8BB0-E83915F708CB}" srcOrd="2" destOrd="0" presId="urn:microsoft.com/office/officeart/2005/8/layout/hierarchy4"/>
    <dgm:cxn modelId="{095164BF-43D4-4AC8-977B-63A38A1607DC}" type="presParOf" srcId="{CBD5F663-AFB6-4777-8BB0-E83915F708CB}" destId="{157F99DA-66BF-4574-8110-B5FD84E585E0}" srcOrd="0" destOrd="0" presId="urn:microsoft.com/office/officeart/2005/8/layout/hierarchy4"/>
    <dgm:cxn modelId="{C3DB3191-861B-4784-8390-9DDA8AE00BE3}" type="presOf" srcId="{24243936-9F35-43F7-A5E8-ADBD4930D9C5}" destId="{157F99DA-66BF-4574-8110-B5FD84E585E0}" srcOrd="0" destOrd="0" presId="urn:microsoft.com/office/officeart/2005/8/layout/hierarchy4"/>
    <dgm:cxn modelId="{99373B7F-44CD-4332-8C9A-0A3BA48BA800}" type="presParOf" srcId="{CBD5F663-AFB6-4777-8BB0-E83915F708CB}" destId="{D43A8C78-AA0E-45E6-A686-0D73C57ED33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25B71FEE-B0D4-467F-A4C2-C843566EE2B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3A50FDDC-7C58-416D-B039-569C273F32BD}">
      <dgm:prSet phldrT="[Text]"/>
      <dgm:spPr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做中国消费金融领域的引领者</a:t>
          </a:r>
          <a:endParaRPr lang="en-US" altLang="zh-CN" b="1" smtClean="0">
            <a:solidFill>
              <a:srgbClr val="002776"/>
            </a:solidFill>
          </a:endParaRPr>
        </a:p>
      </dgm:t>
    </dgm:pt>
    <dgm:pt modelId="{04A9844C-C9BD-4911-93CC-5C7A99D659F7}" type="parTrans" cxnId="{6604BFDE-BE0A-4B30-B742-F496B2E852DC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CDBB9658-4955-4865-944D-E69B1B51D425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消费金融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（领域）</a:t>
          </a:r>
          <a:endParaRPr lang="en-US" b="1">
            <a:solidFill>
              <a:srgbClr val="002776"/>
            </a:solidFill>
          </a:endParaRPr>
        </a:p>
      </dgm:t>
    </dgm:pt>
    <dgm:pt modelId="{59E25E13-CFF0-4891-8ECE-63AF1DBF4E00}" type="parTrans" cxnId="{FF9A401B-B018-4866-BE7C-2A9E79729FE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B8818618-26E7-45AA-92F3-E103821D80D7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领域</a:t>
          </a:r>
          <a:endParaRPr lang="en-US" b="1">
            <a:solidFill>
              <a:srgbClr val="002776"/>
            </a:solidFill>
          </a:endParaRPr>
        </a:p>
      </dgm:t>
    </dgm:pt>
    <dgm:pt modelId="{FE98249C-4848-41C6-B518-A8EFACAC8504}" type="sibTrans" cxnId="{FF9A401B-B018-4866-BE7C-2A9E79729FE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1D489A7-C0C5-4B14-ABAB-FC409330A101}" type="sibTrans" cxnId="{6604BFDE-BE0A-4B30-B742-F496B2E852DC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6B8B1A04-F44C-4DBD-A655-06198FC6A937}" type="parTrans" cxnId="{A49EEA91-1104-4585-A39F-8ECFCA5C4B5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D295D4D2-60A4-4B78-9701-3967837C41B4}">
      <dgm:prSet phldrT="[Text]"/>
      <dgm:spPr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引领者</a:t>
          </a:r>
          <a:endParaRPr lang="en-US" altLang="zh-CN" b="1" smtClean="0">
            <a:solidFill>
              <a:srgbClr val="002776"/>
            </a:solidFill>
          </a:endParaRPr>
        </a:p>
        <a:p>
          <a:r>
            <a:rPr lang="zh-CN" altLang="en-US" b="1" smtClean="0">
              <a:solidFill>
                <a:srgbClr val="002776"/>
              </a:solidFill>
            </a:rPr>
            <a:t>（定位）</a:t>
          </a:r>
          <a:endParaRPr lang="en-US" b="1">
            <a:solidFill>
              <a:srgbClr val="002776"/>
            </a:solidFill>
          </a:endParaRPr>
        </a:p>
      </dgm:t>
    </dgm:pt>
    <dgm:pt modelId="{486CF821-92D9-4CAC-939F-54809AF44280}" type="parTrans" cxnId="{DBFD1765-C765-491D-BCEC-5E61BD8D783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12BB4A0E-57FC-476E-B961-B553CF00D086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创新</a:t>
          </a:r>
          <a:endParaRPr lang="en-US" b="1">
            <a:solidFill>
              <a:srgbClr val="002776"/>
            </a:solidFill>
          </a:endParaRPr>
        </a:p>
      </dgm:t>
    </dgm:pt>
    <dgm:pt modelId="{CB46F199-1A23-4F52-953C-B49A609B26DA}" type="sibTrans" cxnId="{DBFD1765-C765-491D-BCEC-5E61BD8D783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08740714-8240-4750-A873-ADF94B8BDEC0}" type="parTrans" cxnId="{6C2CAF17-0F29-4ACE-B39E-FF4947304225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3E4A1D91-6406-400B-8E52-DE219FEAA57A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专业</a:t>
          </a:r>
          <a:endParaRPr lang="en-US" b="1">
            <a:solidFill>
              <a:srgbClr val="002776"/>
            </a:solidFill>
          </a:endParaRPr>
        </a:p>
      </dgm:t>
    </dgm:pt>
    <dgm:pt modelId="{4ACB787A-1EF6-4170-9C11-EEEA0C97E610}" type="sibTrans" cxnId="{6C2CAF17-0F29-4ACE-B39E-FF4947304225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83B80B84-FD56-494C-B765-4ABD439400C7}" type="parTrans" cxnId="{5DBC2512-0BB4-454E-9353-01D8368348D2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68B925FC-EF20-4EE7-AFF1-663FE716BA41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服务</a:t>
          </a:r>
          <a:endParaRPr lang="en-US" b="1">
            <a:solidFill>
              <a:srgbClr val="002776"/>
            </a:solidFill>
          </a:endParaRPr>
        </a:p>
      </dgm:t>
    </dgm:pt>
    <dgm:pt modelId="{9A4850C3-41E2-4679-8A5D-4B7AF91F3EEA}" type="sibTrans" cxnId="{5DBC2512-0BB4-454E-9353-01D8368348D2}">
      <dgm:prSet/>
      <dgm:spPr/>
      <dgm:t>
        <a:bodyPr/>
        <a:lstStyle/>
        <a:p>
          <a:endParaRPr lang="en-US">
            <a:solidFill>
              <a:srgbClr val="002776"/>
            </a:solidFill>
          </a:endParaRPr>
        </a:p>
      </dgm:t>
    </dgm:pt>
    <dgm:pt modelId="{86E215A6-33A0-4FD4-B782-83D88BF68210}" type="parTrans" cxnId="{CDBAC371-71CD-4C6A-8513-7D6923F1F203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24243936-9F35-43F7-A5E8-ADBD4930D9C5}">
      <dgm:prSet phldrT="[Text]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>
              <a:solidFill>
                <a:srgbClr val="002776"/>
              </a:solidFill>
            </a:rPr>
            <a:t>独特</a:t>
          </a:r>
          <a:endParaRPr lang="en-US" b="1">
            <a:solidFill>
              <a:srgbClr val="002776"/>
            </a:solidFill>
          </a:endParaRPr>
        </a:p>
      </dgm:t>
    </dgm:pt>
    <dgm:pt modelId="{6732C446-0096-4DAB-B0A1-DB46F6CAE340}" type="sibTrans" cxnId="{CDBAC371-71CD-4C6A-8513-7D6923F1F203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212D783F-4C52-48F5-A3BF-92F43F3EFBDC}" type="sibTrans" cxnId="{A49EEA91-1104-4585-A39F-8ECFCA5C4B5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FDBCE8E0-2906-4FC6-AF9A-C45D32548DA5}" type="sibTrans" cxnId="{25B71FEE-B0D4-467F-A4C2-C843566EE2BB}">
      <dgm:prSet/>
      <dgm:spPr/>
      <dgm:t>
        <a:bodyPr/>
        <a:lstStyle/>
        <a:p>
          <a:endParaRPr lang="en-US" b="1">
            <a:solidFill>
              <a:srgbClr val="002776"/>
            </a:solidFill>
          </a:endParaRPr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>
          <a:endParaRPr lang="en-US"/>
        </a:p>
      </dgm:t>
    </dgm:pt>
    <dgm:pt modelId="{6CF2D565-4A7A-4553-82B7-38CFC01C82B5}" type="pres">
      <dgm:prSet presAssocID="{3A50FDDC-7C58-416D-B039-569C273F32BD}" presName="txOn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>
          <a:endParaRPr lang="en-US"/>
        </a:p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>
          <a:endParaRPr lang="en-US"/>
        </a:p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>
          <a:endParaRPr lang="en-US"/>
        </a:p>
      </dgm:t>
    </dgm:pt>
    <dgm:pt modelId="{1A520BE6-3F30-416A-AD2F-CF49F28D79ED}" type="pres">
      <dgm:prSet presAssocID="{CDBB9658-4955-4865-944D-E69B1B51D425}" presName="txTwo" presStyleLbl="node2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>
          <a:endParaRPr lang="en-US"/>
        </a:p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>
          <a:endParaRPr lang="en-US"/>
        </a:p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>
          <a:endParaRPr lang="en-US"/>
        </a:p>
      </dgm:t>
    </dgm:pt>
    <dgm:pt modelId="{8A30626C-6316-4379-A741-F6808BA621ED}" type="pres">
      <dgm:prSet presAssocID="{B8818618-26E7-45AA-92F3-E103821D80D7}" presName="txThree" presStyleLbl="node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>
          <a:endParaRPr lang="en-US"/>
        </a:p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>
          <a:endParaRPr lang="en-US"/>
        </a:p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>
          <a:endParaRPr lang="en-US"/>
        </a:p>
      </dgm:t>
    </dgm:pt>
    <dgm:pt modelId="{C88AF8FC-E112-4A7B-B219-1B6DBEA4BCE1}" type="pres">
      <dgm:prSet presAssocID="{D295D4D2-60A4-4B78-9701-3967837C41B4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>
          <a:endParaRPr lang="en-US"/>
        </a:p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>
          <a:endParaRPr lang="en-US"/>
        </a:p>
      </dgm:t>
    </dgm:pt>
    <dgm:pt modelId="{93AF0750-62B7-4C3E-ABB8-A25D47E2B334}" type="pres">
      <dgm:prSet presAssocID="{12BB4A0E-57FC-476E-B961-B553CF00D086}" presName="vertThree"/>
      <dgm:spPr/>
      <dgm:t>
        <a:bodyPr/>
        <a:lstStyle/>
        <a:p>
          <a:endParaRPr lang="en-US"/>
        </a:p>
      </dgm:t>
    </dgm:pt>
    <dgm:pt modelId="{F6A613C5-DBD6-4B7E-A998-5A2E464B5AED}" type="pres">
      <dgm:prSet presAssocID="{12BB4A0E-57FC-476E-B961-B553CF00D086}" presName="txThree" presStyleLbl="node3" presStyleIdx="1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BA1DA1-459F-4934-8234-D5362C19B0D3}" type="pres">
      <dgm:prSet presAssocID="{12BB4A0E-57FC-476E-B961-B553CF00D086}" presName="horzThree"/>
      <dgm:spPr/>
      <dgm:t>
        <a:bodyPr/>
        <a:lstStyle/>
        <a:p>
          <a:endParaRPr lang="en-US"/>
        </a:p>
      </dgm:t>
    </dgm:pt>
    <dgm:pt modelId="{E474FC71-59C0-4E22-9703-07694D286BD1}" type="pres">
      <dgm:prSet presAssocID="{CB46F199-1A23-4F52-953C-B49A609B26DA}" presName="sibSpaceThree"/>
      <dgm:spPr/>
      <dgm:t>
        <a:bodyPr/>
        <a:lstStyle/>
        <a:p>
          <a:endParaRPr lang="en-US"/>
        </a:p>
      </dgm:t>
    </dgm:pt>
    <dgm:pt modelId="{12181B14-26F0-4B89-9F09-12CF5D327485}" type="pres">
      <dgm:prSet presAssocID="{3E4A1D91-6406-400B-8E52-DE219FEAA57A}" presName="vertThree"/>
      <dgm:spPr/>
      <dgm:t>
        <a:bodyPr/>
        <a:lstStyle/>
        <a:p>
          <a:endParaRPr lang="en-US"/>
        </a:p>
      </dgm:t>
    </dgm:pt>
    <dgm:pt modelId="{DBAA8EC3-439A-4625-9282-93C5BF2EC453}" type="pres">
      <dgm:prSet presAssocID="{3E4A1D91-6406-400B-8E52-DE219FEAA57A}" presName="txThre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8E2D80A-EFE9-42E4-A02F-839718902D91}" type="pres">
      <dgm:prSet presAssocID="{3E4A1D91-6406-400B-8E52-DE219FEAA57A}" presName="horzThree"/>
      <dgm:spPr/>
      <dgm:t>
        <a:bodyPr/>
        <a:lstStyle/>
        <a:p>
          <a:endParaRPr lang="en-US"/>
        </a:p>
      </dgm:t>
    </dgm:pt>
    <dgm:pt modelId="{B0E22683-A403-4AD5-BBCF-5A51D8AFE40A}" type="pres">
      <dgm:prSet presAssocID="{4ACB787A-1EF6-4170-9C11-EEEA0C97E610}" presName="sibSpaceThree"/>
      <dgm:spPr/>
      <dgm:t>
        <a:bodyPr/>
        <a:lstStyle/>
        <a:p>
          <a:endParaRPr lang="en-US"/>
        </a:p>
      </dgm:t>
    </dgm:pt>
    <dgm:pt modelId="{91E1E45A-D5CF-440C-B14E-FDFA2F22BAE0}" type="pres">
      <dgm:prSet presAssocID="{68B925FC-EF20-4EE7-AFF1-663FE716BA41}" presName="vertThree"/>
      <dgm:spPr/>
      <dgm:t>
        <a:bodyPr/>
        <a:lstStyle/>
        <a:p>
          <a:endParaRPr lang="en-US"/>
        </a:p>
      </dgm:t>
    </dgm:pt>
    <dgm:pt modelId="{8C878ED8-87EE-402D-8063-D64EBF775591}" type="pres">
      <dgm:prSet presAssocID="{68B925FC-EF20-4EE7-AFF1-663FE716BA41}" presName="txThre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2FDAD3A-C886-4B51-A70D-5CD3F92763B0}" type="pres">
      <dgm:prSet presAssocID="{68B925FC-EF20-4EE7-AFF1-663FE716BA41}" presName="horzThree"/>
      <dgm:spPr/>
      <dgm:t>
        <a:bodyPr/>
        <a:lstStyle/>
        <a:p>
          <a:endParaRPr lang="en-US"/>
        </a:p>
      </dgm:t>
    </dgm:pt>
    <dgm:pt modelId="{EF64CB90-7672-4553-A81C-85E832B142C0}" type="pres">
      <dgm:prSet presAssocID="{9A4850C3-41E2-4679-8A5D-4B7AF91F3EEA}" presName="sibSpaceThree"/>
      <dgm:spPr/>
      <dgm:t>
        <a:bodyPr/>
        <a:lstStyle/>
        <a:p>
          <a:endParaRPr lang="en-US"/>
        </a:p>
      </dgm:t>
    </dgm:pt>
    <dgm:pt modelId="{CBD5F663-AFB6-4777-8BB0-E83915F708CB}" type="pres">
      <dgm:prSet presAssocID="{24243936-9F35-43F7-A5E8-ADBD4930D9C5}" presName="vertThree"/>
      <dgm:spPr/>
      <dgm:t>
        <a:bodyPr/>
        <a:lstStyle/>
        <a:p>
          <a:endParaRPr lang="en-US"/>
        </a:p>
      </dgm:t>
    </dgm:pt>
    <dgm:pt modelId="{157F99DA-66BF-4574-8110-B5FD84E585E0}" type="pres">
      <dgm:prSet presAssocID="{24243936-9F35-43F7-A5E8-ADBD4930D9C5}" presName="txThre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43A8C78-AA0E-45E6-A686-0D73C57ED33E}" type="pres">
      <dgm:prSet presAssocID="{24243936-9F35-43F7-A5E8-ADBD4930D9C5}" presName="horzThree"/>
      <dgm:spPr/>
      <dgm:t>
        <a:bodyPr/>
        <a:lstStyle/>
        <a:p>
          <a:endParaRPr lang="en-US"/>
        </a:p>
      </dgm:t>
    </dgm:pt>
  </dgm:ptLst>
  <dgm:cxnLst>
    <dgm:cxn modelId="{25B71FEE-B0D4-467F-A4C2-C843566EE2BB}" srcId="{7EFE1509-F6B9-4A40-A6B2-0BAB66E713C7}" destId="{3A50FDDC-7C58-416D-B039-569C273F32BD}" srcOrd="0" destOrd="0" parTransId="{ED384092-89CA-477C-AB3B-DFEE0D95C28A}" sibTransId="{FDBCE8E0-2906-4FC6-AF9A-C45D32548DA5}"/>
    <dgm:cxn modelId="{6604BFDE-BE0A-4B30-B742-F496B2E852DC}" srcId="{3A50FDDC-7C58-416D-B039-569C273F32BD}" destId="{CDBB9658-4955-4865-944D-E69B1B51D425}" srcOrd="0" destOrd="0" parTransId="{04A9844C-C9BD-4911-93CC-5C7A99D659F7}" sibTransId="{F1D489A7-C0C5-4B14-ABAB-FC409330A101}"/>
    <dgm:cxn modelId="{FF9A401B-B018-4866-BE7C-2A9E79729FEB}" srcId="{CDBB9658-4955-4865-944D-E69B1B51D425}" destId="{B8818618-26E7-45AA-92F3-E103821D80D7}" srcOrd="0" destOrd="0" parTransId="{59E25E13-CFF0-4891-8ECE-63AF1DBF4E00}" sibTransId="{FE98249C-4848-41C6-B518-A8EFACAC8504}"/>
    <dgm:cxn modelId="{A49EEA91-1104-4585-A39F-8ECFCA5C4B5B}" srcId="{3A50FDDC-7C58-416D-B039-569C273F32BD}" destId="{D295D4D2-60A4-4B78-9701-3967837C41B4}" srcOrd="1" destOrd="0" parTransId="{6B8B1A04-F44C-4DBD-A655-06198FC6A937}" sibTransId="{212D783F-4C52-48F5-A3BF-92F43F3EFBDC}"/>
    <dgm:cxn modelId="{DBFD1765-C765-491D-BCEC-5E61BD8D783B}" srcId="{D295D4D2-60A4-4B78-9701-3967837C41B4}" destId="{12BB4A0E-57FC-476E-B961-B553CF00D086}" srcOrd="0" destOrd="0" parTransId="{486CF821-92D9-4CAC-939F-54809AF44280}" sibTransId="{CB46F199-1A23-4F52-953C-B49A609B26DA}"/>
    <dgm:cxn modelId="{6C2CAF17-0F29-4ACE-B39E-FF4947304225}" srcId="{D295D4D2-60A4-4B78-9701-3967837C41B4}" destId="{3E4A1D91-6406-400B-8E52-DE219FEAA57A}" srcOrd="1" destOrd="0" parTransId="{08740714-8240-4750-A873-ADF94B8BDEC0}" sibTransId="{4ACB787A-1EF6-4170-9C11-EEEA0C97E610}"/>
    <dgm:cxn modelId="{5DBC2512-0BB4-454E-9353-01D8368348D2}" srcId="{D295D4D2-60A4-4B78-9701-3967837C41B4}" destId="{68B925FC-EF20-4EE7-AFF1-663FE716BA41}" srcOrd="2" destOrd="0" parTransId="{83B80B84-FD56-494C-B765-4ABD439400C7}" sibTransId="{9A4850C3-41E2-4679-8A5D-4B7AF91F3EEA}"/>
    <dgm:cxn modelId="{CDBAC371-71CD-4C6A-8513-7D6923F1F203}" srcId="{D295D4D2-60A4-4B78-9701-3967837C41B4}" destId="{24243936-9F35-43F7-A5E8-ADBD4930D9C5}" srcOrd="3" destOrd="0" parTransId="{86E215A6-33A0-4FD4-B782-83D88BF68210}" sibTransId="{6732C446-0096-4DAB-B0A1-DB46F6CAE340}"/>
    <dgm:cxn modelId="{962312F8-4216-407E-9ECD-8EBC020C0502}" type="presOf" srcId="{7EFE1509-F6B9-4A40-A6B2-0BAB66E713C7}" destId="{8BE1A7EA-1136-436A-81D6-20355118F631}" srcOrd="0" destOrd="0" presId="urn:microsoft.com/office/officeart/2005/8/layout/hierarchy4"/>
    <dgm:cxn modelId="{DEFD90CE-BE86-4AED-AEAB-B3E021CCB0D9}" type="presParOf" srcId="{8BE1A7EA-1136-436A-81D6-20355118F631}" destId="{FE607969-20D3-419B-9571-D625282B0D19}" srcOrd="0" destOrd="0" presId="urn:microsoft.com/office/officeart/2005/8/layout/hierarchy4"/>
    <dgm:cxn modelId="{A896E4A0-FEDC-4955-A538-897457C79D4A}" type="presParOf" srcId="{FE607969-20D3-419B-9571-D625282B0D19}" destId="{6CF2D565-4A7A-4553-82B7-38CFC01C82B5}" srcOrd="0" destOrd="0" presId="urn:microsoft.com/office/officeart/2005/8/layout/hierarchy4"/>
    <dgm:cxn modelId="{E20F5AE6-C137-43EA-90FC-81645901E3C1}" type="presOf" srcId="{3A50FDDC-7C58-416D-B039-569C273F32BD}" destId="{6CF2D565-4A7A-4553-82B7-38CFC01C82B5}" srcOrd="0" destOrd="0" presId="urn:microsoft.com/office/officeart/2005/8/layout/hierarchy4"/>
    <dgm:cxn modelId="{1F997DAA-7798-4AE8-A5FE-9707888F6A44}" type="presParOf" srcId="{FE607969-20D3-419B-9571-D625282B0D19}" destId="{72D7D7C0-B968-4156-A4DF-46C782BEAF48}" srcOrd="1" destOrd="0" presId="urn:microsoft.com/office/officeart/2005/8/layout/hierarchy4"/>
    <dgm:cxn modelId="{2E9ECB50-9A5D-4593-BA05-01E55A18FB3F}" type="presParOf" srcId="{FE607969-20D3-419B-9571-D625282B0D19}" destId="{A756433C-2BDE-42BE-934B-56C5751EC224}" srcOrd="2" destOrd="0" presId="urn:microsoft.com/office/officeart/2005/8/layout/hierarchy4"/>
    <dgm:cxn modelId="{FA5BF119-4732-4E73-A30E-0D79C3909739}" type="presParOf" srcId="{A756433C-2BDE-42BE-934B-56C5751EC224}" destId="{3D5C0CC7-33CE-463E-A373-1F3E4113EE1A}" srcOrd="0" destOrd="0" presId="urn:microsoft.com/office/officeart/2005/8/layout/hierarchy4"/>
    <dgm:cxn modelId="{EE4164B5-D534-4491-9A9E-6079C89B468F}" type="presParOf" srcId="{3D5C0CC7-33CE-463E-A373-1F3E4113EE1A}" destId="{1A520BE6-3F30-416A-AD2F-CF49F28D79ED}" srcOrd="0" destOrd="0" presId="urn:microsoft.com/office/officeart/2005/8/layout/hierarchy4"/>
    <dgm:cxn modelId="{12EED2A7-F3C4-4475-B1B3-16BFED705E07}" type="presOf" srcId="{CDBB9658-4955-4865-944D-E69B1B51D425}" destId="{1A520BE6-3F30-416A-AD2F-CF49F28D79ED}" srcOrd="0" destOrd="0" presId="urn:microsoft.com/office/officeart/2005/8/layout/hierarchy4"/>
    <dgm:cxn modelId="{A234D69A-2453-4479-A444-C898BE4FE5FD}" type="presParOf" srcId="{3D5C0CC7-33CE-463E-A373-1F3E4113EE1A}" destId="{F3981C5F-9103-4876-9D87-11984B1E4E5A}" srcOrd="1" destOrd="0" presId="urn:microsoft.com/office/officeart/2005/8/layout/hierarchy4"/>
    <dgm:cxn modelId="{390B4CD7-4798-4FC0-B99F-0AF566965DFC}" type="presParOf" srcId="{3D5C0CC7-33CE-463E-A373-1F3E4113EE1A}" destId="{E35DA953-5D08-4742-AA2D-9F4B679EF01D}" srcOrd="2" destOrd="0" presId="urn:microsoft.com/office/officeart/2005/8/layout/hierarchy4"/>
    <dgm:cxn modelId="{77A9E258-2FBF-46A6-8387-982F35647E8F}" type="presParOf" srcId="{E35DA953-5D08-4742-AA2D-9F4B679EF01D}" destId="{0E97189E-15AD-4022-BE17-0ADFFB742420}" srcOrd="0" destOrd="0" presId="urn:microsoft.com/office/officeart/2005/8/layout/hierarchy4"/>
    <dgm:cxn modelId="{D8F58970-90DB-4963-AA95-F2E166B84727}" type="presParOf" srcId="{0E97189E-15AD-4022-BE17-0ADFFB742420}" destId="{8A30626C-6316-4379-A741-F6808BA621ED}" srcOrd="0" destOrd="0" presId="urn:microsoft.com/office/officeart/2005/8/layout/hierarchy4"/>
    <dgm:cxn modelId="{7DB60DCA-0302-4572-90B5-CAA738967F85}" type="presOf" srcId="{B8818618-26E7-45AA-92F3-E103821D80D7}" destId="{8A30626C-6316-4379-A741-F6808BA621ED}" srcOrd="0" destOrd="0" presId="urn:microsoft.com/office/officeart/2005/8/layout/hierarchy4"/>
    <dgm:cxn modelId="{57D943D5-46A7-410E-876C-DE3867082C4E}" type="presParOf" srcId="{0E97189E-15AD-4022-BE17-0ADFFB742420}" destId="{59E55A91-A9F7-429A-A576-4D95D239C76C}" srcOrd="1" destOrd="0" presId="urn:microsoft.com/office/officeart/2005/8/layout/hierarchy4"/>
    <dgm:cxn modelId="{A8A18309-1E8D-4B9B-9424-03A34EB128F8}" type="presParOf" srcId="{A756433C-2BDE-42BE-934B-56C5751EC224}" destId="{DB4B85AB-53CD-476D-B8C4-49B4366C93CC}" srcOrd="1" destOrd="0" presId="urn:microsoft.com/office/officeart/2005/8/layout/hierarchy4"/>
    <dgm:cxn modelId="{E76941BC-8D99-4EDF-9172-1391FE1E98DF}" type="presParOf" srcId="{A756433C-2BDE-42BE-934B-56C5751EC224}" destId="{B0331FC9-FFA6-4606-BEE0-53AF325F1D89}" srcOrd="2" destOrd="0" presId="urn:microsoft.com/office/officeart/2005/8/layout/hierarchy4"/>
    <dgm:cxn modelId="{D2F01BA7-7C5F-4A2F-8AAB-9F0F53EAD3A7}" type="presParOf" srcId="{B0331FC9-FFA6-4606-BEE0-53AF325F1D89}" destId="{C88AF8FC-E112-4A7B-B219-1B6DBEA4BCE1}" srcOrd="0" destOrd="0" presId="urn:microsoft.com/office/officeart/2005/8/layout/hierarchy4"/>
    <dgm:cxn modelId="{2B027B75-40D9-4085-9171-5AE3BCD5EA38}" type="presOf" srcId="{D295D4D2-60A4-4B78-9701-3967837C41B4}" destId="{C88AF8FC-E112-4A7B-B219-1B6DBEA4BCE1}" srcOrd="0" destOrd="0" presId="urn:microsoft.com/office/officeart/2005/8/layout/hierarchy4"/>
    <dgm:cxn modelId="{8A745E42-AD63-4962-B593-695A4ED7D213}" type="presParOf" srcId="{B0331FC9-FFA6-4606-BEE0-53AF325F1D89}" destId="{5D13A3F3-68D0-4A0A-8EC0-BA415455EC22}" srcOrd="1" destOrd="0" presId="urn:microsoft.com/office/officeart/2005/8/layout/hierarchy4"/>
    <dgm:cxn modelId="{3A08D13F-926C-4A5F-A6A1-BBE94FE0F9AE}" type="presParOf" srcId="{B0331FC9-FFA6-4606-BEE0-53AF325F1D89}" destId="{6F2ACFE5-05E2-46C1-AC4B-76116931C9D5}" srcOrd="2" destOrd="0" presId="urn:microsoft.com/office/officeart/2005/8/layout/hierarchy4"/>
    <dgm:cxn modelId="{4158E192-C143-4740-91C6-BF795AB447B4}" type="presParOf" srcId="{6F2ACFE5-05E2-46C1-AC4B-76116931C9D5}" destId="{93AF0750-62B7-4C3E-ABB8-A25D47E2B334}" srcOrd="0" destOrd="0" presId="urn:microsoft.com/office/officeart/2005/8/layout/hierarchy4"/>
    <dgm:cxn modelId="{2591F324-5D00-4D3B-8D1C-F461443E1067}" type="presParOf" srcId="{93AF0750-62B7-4C3E-ABB8-A25D47E2B334}" destId="{F6A613C5-DBD6-4B7E-A998-5A2E464B5AED}" srcOrd="0" destOrd="0" presId="urn:microsoft.com/office/officeart/2005/8/layout/hierarchy4"/>
    <dgm:cxn modelId="{901746C3-B76B-461D-A145-94F20A56550E}" type="presOf" srcId="{12BB4A0E-57FC-476E-B961-B553CF00D086}" destId="{F6A613C5-DBD6-4B7E-A998-5A2E464B5AED}" srcOrd="0" destOrd="0" presId="urn:microsoft.com/office/officeart/2005/8/layout/hierarchy4"/>
    <dgm:cxn modelId="{5169F578-1E5F-4598-975E-C4AFCECCF82A}" type="presParOf" srcId="{93AF0750-62B7-4C3E-ABB8-A25D47E2B334}" destId="{D4BA1DA1-459F-4934-8234-D5362C19B0D3}" srcOrd="1" destOrd="0" presId="urn:microsoft.com/office/officeart/2005/8/layout/hierarchy4"/>
    <dgm:cxn modelId="{F0DB0C45-4DC9-49B5-B60C-48550B4051F3}" type="presParOf" srcId="{6F2ACFE5-05E2-46C1-AC4B-76116931C9D5}" destId="{E474FC71-59C0-4E22-9703-07694D286BD1}" srcOrd="1" destOrd="0" presId="urn:microsoft.com/office/officeart/2005/8/layout/hierarchy4"/>
    <dgm:cxn modelId="{D9AB7C8A-F3F2-4E66-A77E-694A6786D27F}" type="presParOf" srcId="{6F2ACFE5-05E2-46C1-AC4B-76116931C9D5}" destId="{12181B14-26F0-4B89-9F09-12CF5D327485}" srcOrd="2" destOrd="0" presId="urn:microsoft.com/office/officeart/2005/8/layout/hierarchy4"/>
    <dgm:cxn modelId="{F862F91D-4987-40D3-B22D-253D8EBD4E6B}" type="presParOf" srcId="{12181B14-26F0-4B89-9F09-12CF5D327485}" destId="{DBAA8EC3-439A-4625-9282-93C5BF2EC453}" srcOrd="0" destOrd="0" presId="urn:microsoft.com/office/officeart/2005/8/layout/hierarchy4"/>
    <dgm:cxn modelId="{0C13829E-0358-47D7-8DDC-5D7372168465}" type="presOf" srcId="{3E4A1D91-6406-400B-8E52-DE219FEAA57A}" destId="{DBAA8EC3-439A-4625-9282-93C5BF2EC453}" srcOrd="0" destOrd="0" presId="urn:microsoft.com/office/officeart/2005/8/layout/hierarchy4"/>
    <dgm:cxn modelId="{E9BB4CCF-FF61-41C7-847B-E01DBA2A2810}" type="presParOf" srcId="{12181B14-26F0-4B89-9F09-12CF5D327485}" destId="{A8E2D80A-EFE9-42E4-A02F-839718902D91}" srcOrd="1" destOrd="0" presId="urn:microsoft.com/office/officeart/2005/8/layout/hierarchy4"/>
    <dgm:cxn modelId="{871D0297-62B7-4182-9FD5-BCED7D0AF2FC}" type="presParOf" srcId="{6F2ACFE5-05E2-46C1-AC4B-76116931C9D5}" destId="{B0E22683-A403-4AD5-BBCF-5A51D8AFE40A}" srcOrd="3" destOrd="0" presId="urn:microsoft.com/office/officeart/2005/8/layout/hierarchy4"/>
    <dgm:cxn modelId="{896A1794-672E-4E3F-834E-338B627F29FE}" type="presParOf" srcId="{6F2ACFE5-05E2-46C1-AC4B-76116931C9D5}" destId="{91E1E45A-D5CF-440C-B14E-FDFA2F22BAE0}" srcOrd="4" destOrd="0" presId="urn:microsoft.com/office/officeart/2005/8/layout/hierarchy4"/>
    <dgm:cxn modelId="{413288F1-39CA-45F5-8526-F92D009FE8D9}" type="presParOf" srcId="{91E1E45A-D5CF-440C-B14E-FDFA2F22BAE0}" destId="{8C878ED8-87EE-402D-8063-D64EBF775591}" srcOrd="0" destOrd="0" presId="urn:microsoft.com/office/officeart/2005/8/layout/hierarchy4"/>
    <dgm:cxn modelId="{56B5F03E-AFED-4415-9627-6DD26CE04705}" type="presOf" srcId="{68B925FC-EF20-4EE7-AFF1-663FE716BA41}" destId="{8C878ED8-87EE-402D-8063-D64EBF775591}" srcOrd="0" destOrd="0" presId="urn:microsoft.com/office/officeart/2005/8/layout/hierarchy4"/>
    <dgm:cxn modelId="{A715AD10-3A93-4785-BC61-6CD4A5A1CE10}" type="presParOf" srcId="{91E1E45A-D5CF-440C-B14E-FDFA2F22BAE0}" destId="{A2FDAD3A-C886-4B51-A70D-5CD3F92763B0}" srcOrd="1" destOrd="0" presId="urn:microsoft.com/office/officeart/2005/8/layout/hierarchy4"/>
    <dgm:cxn modelId="{5145A807-4446-4452-9ED1-455F2BD31E6A}" type="presParOf" srcId="{6F2ACFE5-05E2-46C1-AC4B-76116931C9D5}" destId="{EF64CB90-7672-4553-A81C-85E832B142C0}" srcOrd="5" destOrd="0" presId="urn:microsoft.com/office/officeart/2005/8/layout/hierarchy4"/>
    <dgm:cxn modelId="{F76A09D0-2022-4231-AC52-5A0763FDD29B}" type="presParOf" srcId="{6F2ACFE5-05E2-46C1-AC4B-76116931C9D5}" destId="{CBD5F663-AFB6-4777-8BB0-E83915F708CB}" srcOrd="6" destOrd="0" presId="urn:microsoft.com/office/officeart/2005/8/layout/hierarchy4"/>
    <dgm:cxn modelId="{91BC37CA-00D5-4BFE-8184-B86A51F46FCA}" type="presParOf" srcId="{CBD5F663-AFB6-4777-8BB0-E83915F708CB}" destId="{157F99DA-66BF-4574-8110-B5FD84E585E0}" srcOrd="0" destOrd="0" presId="urn:microsoft.com/office/officeart/2005/8/layout/hierarchy4"/>
    <dgm:cxn modelId="{C76214A5-3348-4CBA-8FD7-7A8A137E33CA}" type="presOf" srcId="{24243936-9F35-43F7-A5E8-ADBD4930D9C5}" destId="{157F99DA-66BF-4574-8110-B5FD84E585E0}" srcOrd="0" destOrd="0" presId="urn:microsoft.com/office/officeart/2005/8/layout/hierarchy4"/>
    <dgm:cxn modelId="{EBC6321E-D733-42AD-ADF9-26CC7EF65E17}" type="presParOf" srcId="{CBD5F663-AFB6-4777-8BB0-E83915F708CB}" destId="{D43A8C78-AA0E-45E6-A686-0D73C57ED33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7EFE1509-F6B9-4A40-A6B2-0BAB66E713C7}" type="doc">
      <dgm:prSet loTypeId="urn:microsoft.com/office/officeart/2005/8/layout/hierarchy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D384092-89CA-477C-AB3B-DFEE0D95C28A}" type="parTrans" cxnId="{519F9AD3-725D-4553-B3AC-BD7C85083F6A}">
      <dgm:prSet/>
      <dgm:spPr/>
      <dgm:t>
        <a:bodyPr/>
        <a:lstStyle/>
        <a:p>
          <a:endParaRPr lang="en-US" b="1"/>
        </a:p>
      </dgm:t>
    </dgm:pt>
    <dgm:pt modelId="{3A50FDDC-7C58-416D-B039-569C273F32BD}">
      <dgm:prSet phldrT="[Text]" custT="1"/>
      <dgm:spPr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2400" b="1" smtClean="0"/>
            <a:t>敏而卓行，信达圆融</a:t>
          </a:r>
          <a:endParaRPr lang="en-US" altLang="zh-CN" sz="2400" b="1" smtClean="0"/>
        </a:p>
      </dgm:t>
    </dgm:pt>
    <dgm:pt modelId="{04A9844C-C9BD-4911-93CC-5C7A99D659F7}" type="parTrans" cxnId="{463289F1-9C72-4F5C-A8E7-D3618326259C}">
      <dgm:prSet/>
      <dgm:spPr/>
      <dgm:t>
        <a:bodyPr/>
        <a:lstStyle/>
        <a:p>
          <a:endParaRPr lang="en-US" b="1"/>
        </a:p>
      </dgm:t>
    </dgm:pt>
    <dgm:pt modelId="{CDBB9658-4955-4865-944D-E69B1B51D425}">
      <dgm:prSet phldrT="[Text]" custT="1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600" b="1" smtClean="0">
              <a:solidFill>
                <a:schemeClr val="tx2"/>
              </a:solidFill>
            </a:rPr>
            <a:t>敏</a:t>
          </a:r>
          <a:endParaRPr lang="en-US" altLang="zh-CN" sz="1600" b="1" smtClean="0">
            <a:solidFill>
              <a:schemeClr val="tx2"/>
            </a:solidFill>
          </a:endParaRPr>
        </a:p>
        <a:p>
          <a:r>
            <a:rPr lang="zh-CN" altLang="en-US" sz="1600" b="1" smtClean="0">
              <a:solidFill>
                <a:schemeClr val="tx2"/>
              </a:solidFill>
            </a:rPr>
            <a:t>（思）</a:t>
          </a:r>
          <a:endParaRPr lang="en-US" sz="1600" b="1">
            <a:solidFill>
              <a:schemeClr val="tx2"/>
            </a:solidFill>
          </a:endParaRPr>
        </a:p>
      </dgm:t>
    </dgm:pt>
    <dgm:pt modelId="{59E25E13-CFF0-4891-8ECE-63AF1DBF4E00}" type="parTrans" cxnId="{530371F5-44D3-4EE6-8A4A-8CEAB9B75FA9}">
      <dgm:prSet/>
      <dgm:spPr/>
      <dgm:t>
        <a:bodyPr/>
        <a:lstStyle/>
        <a:p>
          <a:endParaRPr lang="en-US" b="1"/>
        </a:p>
      </dgm:t>
    </dgm:pt>
    <dgm:pt modelId="{B8818618-26E7-45AA-92F3-E103821D80D7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创新</a:t>
          </a:r>
          <a:endParaRPr lang="en-US" altLang="zh-CN" b="1" smtClean="0"/>
        </a:p>
        <a:p>
          <a:r>
            <a:rPr lang="zh-CN" altLang="en-US" b="1" smtClean="0"/>
            <a:t>（思维方式）</a:t>
          </a:r>
          <a:endParaRPr lang="en-US" b="1"/>
        </a:p>
      </dgm:t>
    </dgm:pt>
    <dgm:pt modelId="{FE98249C-4848-41C6-B518-A8EFACAC8504}" type="sibTrans" cxnId="{530371F5-44D3-4EE6-8A4A-8CEAB9B75FA9}">
      <dgm:prSet/>
      <dgm:spPr/>
      <dgm:t>
        <a:bodyPr/>
        <a:lstStyle/>
        <a:p>
          <a:endParaRPr lang="en-US" b="1"/>
        </a:p>
      </dgm:t>
    </dgm:pt>
    <dgm:pt modelId="{F1D489A7-C0C5-4B14-ABAB-FC409330A101}" type="sibTrans" cxnId="{463289F1-9C72-4F5C-A8E7-D3618326259C}">
      <dgm:prSet/>
      <dgm:spPr/>
      <dgm:t>
        <a:bodyPr/>
        <a:lstStyle/>
        <a:p>
          <a:endParaRPr lang="en-US" b="1"/>
        </a:p>
      </dgm:t>
    </dgm:pt>
    <dgm:pt modelId="{6B8B1A04-F44C-4DBD-A655-06198FC6A937}" type="parTrans" cxnId="{4FE4E255-6AF0-4C7C-A266-A0FBE6CD1EB1}">
      <dgm:prSet/>
      <dgm:spPr/>
      <dgm:t>
        <a:bodyPr/>
        <a:lstStyle/>
        <a:p>
          <a:endParaRPr lang="en-US" b="1"/>
        </a:p>
      </dgm:t>
    </dgm:pt>
    <dgm:pt modelId="{D295D4D2-60A4-4B78-9701-3967837C41B4}">
      <dgm:prSet phldrT="[Text]" custT="1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600" b="1" smtClean="0">
              <a:solidFill>
                <a:schemeClr val="tx2"/>
              </a:solidFill>
            </a:rPr>
            <a:t>卓行</a:t>
          </a:r>
          <a:endParaRPr lang="en-US" altLang="zh-CN" sz="1600" b="1" smtClean="0">
            <a:solidFill>
              <a:schemeClr val="tx2"/>
            </a:solidFill>
          </a:endParaRPr>
        </a:p>
        <a:p>
          <a:r>
            <a:rPr lang="zh-CN" altLang="en-US" sz="1600" b="1" smtClean="0">
              <a:solidFill>
                <a:schemeClr val="tx2"/>
              </a:solidFill>
            </a:rPr>
            <a:t>（行）</a:t>
          </a:r>
          <a:endParaRPr lang="en-US" sz="1600" b="1">
            <a:solidFill>
              <a:schemeClr val="tx2"/>
            </a:solidFill>
          </a:endParaRPr>
        </a:p>
      </dgm:t>
    </dgm:pt>
    <dgm:pt modelId="{DB53ACEF-DDF4-4CB7-8C22-5BD68F6610BD}" type="parTrans" cxnId="{8B80235D-EF19-4CF8-8AB3-5AB686435533}">
      <dgm:prSet/>
      <dgm:spPr/>
      <dgm:t>
        <a:bodyPr/>
        <a:lstStyle/>
        <a:p>
          <a:endParaRPr lang="en-US"/>
        </a:p>
      </dgm:t>
    </dgm:pt>
    <dgm:pt modelId="{AF99122D-61B3-4220-A0EF-A3629784CF12}">
      <dgm:prSet phldrT="[Text]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服务</a:t>
          </a:r>
          <a:endParaRPr lang="en-US" altLang="zh-CN" b="1" smtClean="0"/>
        </a:p>
        <a:p>
          <a:r>
            <a:rPr lang="zh-CN" altLang="en-US" b="1" smtClean="0"/>
            <a:t>（行为方式）</a:t>
          </a:r>
          <a:endParaRPr lang="en-US" b="1"/>
        </a:p>
      </dgm:t>
    </dgm:pt>
    <dgm:pt modelId="{06BD672B-8772-420A-A01D-54A4FE1BC11E}" type="sibTrans" cxnId="{8B80235D-EF19-4CF8-8AB3-5AB686435533}">
      <dgm:prSet/>
      <dgm:spPr/>
      <dgm:t>
        <a:bodyPr/>
        <a:lstStyle/>
        <a:p>
          <a:endParaRPr lang="en-US"/>
        </a:p>
      </dgm:t>
    </dgm:pt>
    <dgm:pt modelId="{212D783F-4C52-48F5-A3BF-92F43F3EFBDC}" type="sibTrans" cxnId="{4FE4E255-6AF0-4C7C-A266-A0FBE6CD1EB1}">
      <dgm:prSet/>
      <dgm:spPr/>
      <dgm:t>
        <a:bodyPr/>
        <a:lstStyle/>
        <a:p>
          <a:endParaRPr lang="en-US" b="1"/>
        </a:p>
      </dgm:t>
    </dgm:pt>
    <dgm:pt modelId="{F4A81BEA-7361-4413-B1D4-C42C3C606BB6}" type="parTrans" cxnId="{01784B40-4FEB-46A4-9C38-29924455E335}">
      <dgm:prSet/>
      <dgm:spPr/>
      <dgm:t>
        <a:bodyPr/>
        <a:lstStyle/>
        <a:p>
          <a:endParaRPr lang="en-US"/>
        </a:p>
      </dgm:t>
    </dgm:pt>
    <dgm:pt modelId="{DA4F4655-B013-4DB4-8C2B-C4DB8816E9EC}">
      <dgm:prSet custT="1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600" b="1" smtClean="0">
              <a:solidFill>
                <a:schemeClr val="tx2"/>
              </a:solidFill>
            </a:rPr>
            <a:t>信</a:t>
          </a:r>
          <a:endParaRPr lang="en-US" altLang="zh-CN" sz="1600" b="1" smtClean="0">
            <a:solidFill>
              <a:schemeClr val="tx2"/>
            </a:solidFill>
          </a:endParaRPr>
        </a:p>
        <a:p>
          <a:r>
            <a:rPr lang="zh-CN" altLang="en-US" sz="1600" b="1" smtClean="0">
              <a:solidFill>
                <a:schemeClr val="tx2"/>
              </a:solidFill>
            </a:rPr>
            <a:t>（本）</a:t>
          </a:r>
          <a:endParaRPr lang="en-US" sz="1600" b="1">
            <a:solidFill>
              <a:schemeClr val="tx2"/>
            </a:solidFill>
          </a:endParaRPr>
        </a:p>
      </dgm:t>
    </dgm:pt>
    <dgm:pt modelId="{8892DD24-AAD3-4BC0-9987-DC2FA0995120}" type="parTrans" cxnId="{823AFC76-D4F1-41B4-A7C8-7C6E241BBA5D}">
      <dgm:prSet/>
      <dgm:spPr/>
      <dgm:t>
        <a:bodyPr/>
        <a:lstStyle/>
        <a:p>
          <a:endParaRPr lang="en-US"/>
        </a:p>
      </dgm:t>
    </dgm:pt>
    <dgm:pt modelId="{985E320D-890A-404A-9736-B638A2F21E6E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正气</a:t>
          </a:r>
          <a:r>
            <a:rPr lang="en-US" altLang="zh-CN" b="1" smtClean="0"/>
            <a:t>/</a:t>
          </a:r>
          <a:r>
            <a:rPr lang="zh-CN" altLang="en-US" b="1" smtClean="0"/>
            <a:t>诚信</a:t>
          </a:r>
          <a:endParaRPr lang="en-US" altLang="zh-CN" b="1" smtClean="0"/>
        </a:p>
        <a:p>
          <a:r>
            <a:rPr lang="zh-CN" altLang="en-US" b="1" smtClean="0"/>
            <a:t>（道德基础）</a:t>
          </a:r>
          <a:endParaRPr lang="en-US" b="1"/>
        </a:p>
      </dgm:t>
    </dgm:pt>
    <dgm:pt modelId="{1EA6330C-AE6E-4AA7-9A7C-9948676CFD1F}" type="sibTrans" cxnId="{823AFC76-D4F1-41B4-A7C8-7C6E241BBA5D}">
      <dgm:prSet/>
      <dgm:spPr/>
      <dgm:t>
        <a:bodyPr/>
        <a:lstStyle/>
        <a:p>
          <a:endParaRPr lang="en-US"/>
        </a:p>
      </dgm:t>
    </dgm:pt>
    <dgm:pt modelId="{94EF727A-83D9-4CBB-A866-78E84B634776}" type="sibTrans" cxnId="{01784B40-4FEB-46A4-9C38-29924455E335}">
      <dgm:prSet/>
      <dgm:spPr/>
      <dgm:t>
        <a:bodyPr/>
        <a:lstStyle/>
        <a:p>
          <a:endParaRPr lang="en-US"/>
        </a:p>
      </dgm:t>
    </dgm:pt>
    <dgm:pt modelId="{DDB3DE8D-1F45-4ABC-8D6D-7994BA6F4E34}" type="parTrans" cxnId="{9D4485A2-371D-468E-A350-04AA8D4B351D}">
      <dgm:prSet/>
      <dgm:spPr/>
      <dgm:t>
        <a:bodyPr/>
        <a:lstStyle/>
        <a:p>
          <a:endParaRPr lang="en-US"/>
        </a:p>
      </dgm:t>
    </dgm:pt>
    <dgm:pt modelId="{BB1E9A4E-C902-4234-A2E0-44FFC22229B6}">
      <dgm:prSet custT="1"/>
      <dgm:spPr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600" b="1" smtClean="0">
              <a:solidFill>
                <a:schemeClr val="tx2"/>
              </a:solidFill>
            </a:rPr>
            <a:t>圆融</a:t>
          </a:r>
          <a:endParaRPr lang="en-US" altLang="zh-CN" sz="1600" b="1" smtClean="0">
            <a:solidFill>
              <a:schemeClr val="tx2"/>
            </a:solidFill>
          </a:endParaRPr>
        </a:p>
        <a:p>
          <a:r>
            <a:rPr lang="zh-CN" altLang="en-US" sz="1600" b="1" smtClean="0">
              <a:solidFill>
                <a:schemeClr val="tx2"/>
              </a:solidFill>
            </a:rPr>
            <a:t>（境）</a:t>
          </a:r>
          <a:endParaRPr lang="en-US" sz="1600" b="1">
            <a:solidFill>
              <a:schemeClr val="tx2"/>
            </a:solidFill>
          </a:endParaRPr>
        </a:p>
      </dgm:t>
    </dgm:pt>
    <dgm:pt modelId="{BF39B30C-8009-4EB1-919F-49A6F80375C8}" type="parTrans" cxnId="{3416B4DD-5B84-428E-BEED-925D100DBEFD}">
      <dgm:prSet/>
      <dgm:spPr/>
      <dgm:t>
        <a:bodyPr/>
        <a:lstStyle/>
        <a:p>
          <a:endParaRPr lang="en-US"/>
        </a:p>
      </dgm:t>
    </dgm:pt>
    <dgm:pt modelId="{98E3545C-C63B-4E9D-84BE-0A5CA098756F}">
      <dgm:prSet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b="1" smtClean="0"/>
            <a:t>人本</a:t>
          </a:r>
          <a:r>
            <a:rPr lang="en-US" altLang="zh-CN" b="1" smtClean="0"/>
            <a:t>/</a:t>
          </a:r>
          <a:r>
            <a:rPr lang="zh-CN" altLang="en-US" b="1" smtClean="0"/>
            <a:t>和谐</a:t>
          </a:r>
          <a:endParaRPr lang="en-US" altLang="zh-CN" b="1" smtClean="0"/>
        </a:p>
        <a:p>
          <a:r>
            <a:rPr lang="zh-CN" altLang="en-US" b="1" smtClean="0"/>
            <a:t>（关怀与境界）</a:t>
          </a:r>
          <a:endParaRPr lang="en-US"/>
        </a:p>
      </dgm:t>
    </dgm:pt>
    <dgm:pt modelId="{11E50930-8856-4045-A144-DB2D7790CEB2}" type="sibTrans" cxnId="{3416B4DD-5B84-428E-BEED-925D100DBEFD}">
      <dgm:prSet/>
      <dgm:spPr/>
      <dgm:t>
        <a:bodyPr/>
        <a:lstStyle/>
        <a:p>
          <a:endParaRPr lang="en-US"/>
        </a:p>
      </dgm:t>
    </dgm:pt>
    <dgm:pt modelId="{9A3E4630-2CBC-4CF4-A5EC-CAC321302C71}" type="sibTrans" cxnId="{9D4485A2-371D-468E-A350-04AA8D4B351D}">
      <dgm:prSet/>
      <dgm:spPr/>
      <dgm:t>
        <a:bodyPr/>
        <a:lstStyle/>
        <a:p>
          <a:endParaRPr lang="en-US"/>
        </a:p>
      </dgm:t>
    </dgm:pt>
    <dgm:pt modelId="{FDBCE8E0-2906-4FC6-AF9A-C45D32548DA5}" type="sibTrans" cxnId="{519F9AD3-725D-4553-B3AC-BD7C85083F6A}">
      <dgm:prSet/>
      <dgm:spPr/>
      <dgm:t>
        <a:bodyPr/>
        <a:lstStyle/>
        <a:p>
          <a:endParaRPr lang="en-US" b="1"/>
        </a:p>
      </dgm:t>
    </dgm:pt>
    <dgm:pt modelId="{8BE1A7EA-1136-436A-81D6-20355118F631}" type="pres">
      <dgm:prSet presAssocID="{7EFE1509-F6B9-4A40-A6B2-0BAB66E713C7}" presName="Name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E607969-20D3-419B-9571-D625282B0D19}" type="pres">
      <dgm:prSet presAssocID="{3A50FDDC-7C58-416D-B039-569C273F32BD}" presName="vertOne"/>
      <dgm:spPr/>
      <dgm:t>
        <a:bodyPr/>
        <a:lstStyle/>
        <a:p/>
      </dgm:t>
    </dgm:pt>
    <dgm:pt modelId="{6CF2D565-4A7A-4553-82B7-38CFC01C82B5}" type="pres">
      <dgm:prSet presAssocID="{3A50FDDC-7C58-416D-B039-569C273F32BD}" presName="txOne" presStyleLbl="node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2D7D7C0-B968-4156-A4DF-46C782BEAF48}" type="pres">
      <dgm:prSet presAssocID="{3A50FDDC-7C58-416D-B039-569C273F32BD}" presName="parTransOne"/>
      <dgm:spPr/>
      <dgm:t>
        <a:bodyPr/>
        <a:lstStyle/>
        <a:p/>
      </dgm:t>
    </dgm:pt>
    <dgm:pt modelId="{A756433C-2BDE-42BE-934B-56C5751EC224}" type="pres">
      <dgm:prSet presAssocID="{3A50FDDC-7C58-416D-B039-569C273F32BD}" presName="horzOne"/>
      <dgm:spPr/>
      <dgm:t>
        <a:bodyPr/>
        <a:lstStyle/>
        <a:p/>
      </dgm:t>
    </dgm:pt>
    <dgm:pt modelId="{3D5C0CC7-33CE-463E-A373-1F3E4113EE1A}" type="pres">
      <dgm:prSet presAssocID="{CDBB9658-4955-4865-944D-E69B1B51D425}" presName="vertTwo"/>
      <dgm:spPr/>
      <dgm:t>
        <a:bodyPr/>
        <a:lstStyle/>
        <a:p/>
      </dgm:t>
    </dgm:pt>
    <dgm:pt modelId="{1A520BE6-3F30-416A-AD2F-CF49F28D79ED}" type="pres">
      <dgm:prSet presAssocID="{CDBB9658-4955-4865-944D-E69B1B51D425}" presName="txTwo" presStyleLbl="node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3981C5F-9103-4876-9D87-11984B1E4E5A}" type="pres">
      <dgm:prSet presAssocID="{CDBB9658-4955-4865-944D-E69B1B51D425}" presName="parTransTwo"/>
      <dgm:spPr/>
      <dgm:t>
        <a:bodyPr/>
        <a:lstStyle/>
        <a:p/>
      </dgm:t>
    </dgm:pt>
    <dgm:pt modelId="{E35DA953-5D08-4742-AA2D-9F4B679EF01D}" type="pres">
      <dgm:prSet presAssocID="{CDBB9658-4955-4865-944D-E69B1B51D425}" presName="horzTwo"/>
      <dgm:spPr/>
      <dgm:t>
        <a:bodyPr/>
        <a:lstStyle/>
        <a:p/>
      </dgm:t>
    </dgm:pt>
    <dgm:pt modelId="{0E97189E-15AD-4022-BE17-0ADFFB742420}" type="pres">
      <dgm:prSet presAssocID="{B8818618-26E7-45AA-92F3-E103821D80D7}" presName="vertThree"/>
      <dgm:spPr/>
      <dgm:t>
        <a:bodyPr/>
        <a:lstStyle/>
        <a:p/>
      </dgm:t>
    </dgm:pt>
    <dgm:pt modelId="{8A30626C-6316-4379-A741-F6808BA621ED}" type="pres">
      <dgm:prSet presAssocID="{B8818618-26E7-45AA-92F3-E103821D80D7}" presName="txThree" presStyleLbl="node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9E55A91-A9F7-429A-A576-4D95D239C76C}" type="pres">
      <dgm:prSet presAssocID="{B8818618-26E7-45AA-92F3-E103821D80D7}" presName="horzThree"/>
      <dgm:spPr/>
      <dgm:t>
        <a:bodyPr/>
        <a:lstStyle/>
        <a:p/>
      </dgm:t>
    </dgm:pt>
    <dgm:pt modelId="{DB4B85AB-53CD-476D-B8C4-49B4366C93CC}" type="pres">
      <dgm:prSet presAssocID="{F1D489A7-C0C5-4B14-ABAB-FC409330A101}" presName="sibSpaceTwo"/>
      <dgm:spPr/>
      <dgm:t>
        <a:bodyPr/>
        <a:lstStyle/>
        <a:p/>
      </dgm:t>
    </dgm:pt>
    <dgm:pt modelId="{B0331FC9-FFA6-4606-BEE0-53AF325F1D89}" type="pres">
      <dgm:prSet presAssocID="{D295D4D2-60A4-4B78-9701-3967837C41B4}" presName="vertTwo"/>
      <dgm:spPr/>
      <dgm:t>
        <a:bodyPr/>
        <a:lstStyle/>
        <a:p/>
      </dgm:t>
    </dgm:pt>
    <dgm:pt modelId="{C88AF8FC-E112-4A7B-B219-1B6DBEA4BCE1}" type="pres">
      <dgm:prSet presAssocID="{D295D4D2-60A4-4B78-9701-3967837C41B4}" presName="txTwo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D13A3F3-68D0-4A0A-8EC0-BA415455EC22}" type="pres">
      <dgm:prSet presAssocID="{D295D4D2-60A4-4B78-9701-3967837C41B4}" presName="parTransTwo"/>
      <dgm:spPr/>
      <dgm:t>
        <a:bodyPr/>
        <a:lstStyle/>
        <a:p/>
      </dgm:t>
    </dgm:pt>
    <dgm:pt modelId="{6F2ACFE5-05E2-46C1-AC4B-76116931C9D5}" type="pres">
      <dgm:prSet presAssocID="{D295D4D2-60A4-4B78-9701-3967837C41B4}" presName="horzTwo"/>
      <dgm:spPr/>
      <dgm:t>
        <a:bodyPr/>
        <a:lstStyle/>
        <a:p/>
      </dgm:t>
    </dgm:pt>
    <dgm:pt modelId="{0DCAF26C-A541-4C8F-B393-C310CEB22561}" type="pres">
      <dgm:prSet presAssocID="{AF99122D-61B3-4220-A0EF-A3629784CF12}" presName="vertThree"/>
      <dgm:spPr/>
      <dgm:t>
        <a:bodyPr/>
        <a:lstStyle/>
        <a:p/>
      </dgm:t>
    </dgm:pt>
    <dgm:pt modelId="{9476FB08-C89E-43E8-957D-1D4C23645137}" type="pres">
      <dgm:prSet presAssocID="{AF99122D-61B3-4220-A0EF-A3629784CF12}" presName="txThre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81F4212-2254-4E09-8801-C83D4ECA2C28}" type="pres">
      <dgm:prSet presAssocID="{AF99122D-61B3-4220-A0EF-A3629784CF12}" presName="horzThree"/>
      <dgm:spPr/>
      <dgm:t>
        <a:bodyPr/>
        <a:lstStyle/>
        <a:p/>
      </dgm:t>
    </dgm:pt>
    <dgm:pt modelId="{1C495860-82AA-4165-8BB3-E57DDB23F0D8}" type="pres">
      <dgm:prSet presAssocID="{212D783F-4C52-48F5-A3BF-92F43F3EFBDC}" presName="sibSpaceTwo"/>
      <dgm:spPr/>
      <dgm:t>
        <a:bodyPr/>
        <a:lstStyle/>
        <a:p/>
      </dgm:t>
    </dgm:pt>
    <dgm:pt modelId="{7EBBE2F8-AFBD-4C23-BE31-C5EE5BD61E9A}" type="pres">
      <dgm:prSet presAssocID="{DA4F4655-B013-4DB4-8C2B-C4DB8816E9EC}" presName="vertTwo"/>
      <dgm:spPr/>
      <dgm:t>
        <a:bodyPr/>
        <a:lstStyle/>
        <a:p/>
      </dgm:t>
    </dgm:pt>
    <dgm:pt modelId="{BD515004-3602-48A9-AFA3-C06B8770B260}" type="pres">
      <dgm:prSet presAssocID="{DA4F4655-B013-4DB4-8C2B-C4DB8816E9EC}" presName="txTwo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8E5E9F3-B9ED-458B-8D2B-B876EE161567}" type="pres">
      <dgm:prSet presAssocID="{DA4F4655-B013-4DB4-8C2B-C4DB8816E9EC}" presName="parTransTwo"/>
      <dgm:spPr/>
      <dgm:t>
        <a:bodyPr/>
        <a:lstStyle/>
        <a:p/>
      </dgm:t>
    </dgm:pt>
    <dgm:pt modelId="{47512E8F-C60C-4F31-BB9E-FE70BD9D1D0D}" type="pres">
      <dgm:prSet presAssocID="{DA4F4655-B013-4DB4-8C2B-C4DB8816E9EC}" presName="horzTwo"/>
      <dgm:spPr/>
      <dgm:t>
        <a:bodyPr/>
        <a:lstStyle/>
        <a:p/>
      </dgm:t>
    </dgm:pt>
    <dgm:pt modelId="{A2AC9F0A-D82F-4E55-B0F4-83A8F38D9801}" type="pres">
      <dgm:prSet presAssocID="{985E320D-890A-404A-9736-B638A2F21E6E}" presName="vertThree"/>
      <dgm:spPr/>
      <dgm:t>
        <a:bodyPr/>
        <a:lstStyle/>
        <a:p/>
      </dgm:t>
    </dgm:pt>
    <dgm:pt modelId="{997E6342-A622-412F-9AE7-04EA27DADCB4}" type="pres">
      <dgm:prSet presAssocID="{985E320D-890A-404A-9736-B638A2F21E6E}" presName="txThre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8709F5B-2FEC-40DD-A3E8-E69A446FFE5F}" type="pres">
      <dgm:prSet presAssocID="{985E320D-890A-404A-9736-B638A2F21E6E}" presName="horzThree"/>
      <dgm:spPr/>
      <dgm:t>
        <a:bodyPr/>
        <a:lstStyle/>
        <a:p/>
      </dgm:t>
    </dgm:pt>
    <dgm:pt modelId="{E4F8C1F3-09D9-4439-82F5-3083C46E849C}" type="pres">
      <dgm:prSet presAssocID="{94EF727A-83D9-4CBB-A866-78E84B634776}" presName="sibSpaceTwo"/>
      <dgm:spPr/>
      <dgm:t>
        <a:bodyPr/>
        <a:lstStyle/>
        <a:p/>
      </dgm:t>
    </dgm:pt>
    <dgm:pt modelId="{2ACACB19-C4F6-4332-84B0-E8B967EBC074}" type="pres">
      <dgm:prSet presAssocID="{BB1E9A4E-C902-4234-A2E0-44FFC22229B6}" presName="vertTwo"/>
      <dgm:spPr/>
      <dgm:t>
        <a:bodyPr/>
        <a:lstStyle/>
        <a:p/>
      </dgm:t>
    </dgm:pt>
    <dgm:pt modelId="{97987FD9-FCFD-470D-A52E-2609551C64E3}" type="pres">
      <dgm:prSet presAssocID="{BB1E9A4E-C902-4234-A2E0-44FFC22229B6}" presName="txTwo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2A8EA67-6E32-49FA-8D14-5BED5E6C189A}" type="pres">
      <dgm:prSet presAssocID="{BB1E9A4E-C902-4234-A2E0-44FFC22229B6}" presName="parTransTwo"/>
      <dgm:spPr/>
      <dgm:t>
        <a:bodyPr/>
        <a:lstStyle/>
        <a:p/>
      </dgm:t>
    </dgm:pt>
    <dgm:pt modelId="{0D507BB2-8929-4FA6-9001-1D5679EBC110}" type="pres">
      <dgm:prSet presAssocID="{BB1E9A4E-C902-4234-A2E0-44FFC22229B6}" presName="horzTwo"/>
      <dgm:spPr/>
      <dgm:t>
        <a:bodyPr/>
        <a:lstStyle/>
        <a:p/>
      </dgm:t>
    </dgm:pt>
    <dgm:pt modelId="{13428AA6-2BB1-4B32-83A6-83C27ACF2D42}" type="pres">
      <dgm:prSet presAssocID="{98E3545C-C63B-4E9D-84BE-0A5CA098756F}" presName="vertThree"/>
      <dgm:spPr/>
      <dgm:t>
        <a:bodyPr/>
        <a:lstStyle/>
        <a:p/>
      </dgm:t>
    </dgm:pt>
    <dgm:pt modelId="{3FC3C212-57B5-4DC5-A267-47922CBA7361}" type="pres">
      <dgm:prSet presAssocID="{98E3545C-C63B-4E9D-84BE-0A5CA098756F}" presName="txThre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21EAFD43-7570-4A5B-B782-851D600E7E34}" type="pres">
      <dgm:prSet presAssocID="{98E3545C-C63B-4E9D-84BE-0A5CA098756F}" presName="horzThree"/>
      <dgm:spPr/>
      <dgm:t>
        <a:bodyPr/>
        <a:lstStyle/>
        <a:p/>
      </dgm:t>
    </dgm:pt>
  </dgm:ptLst>
  <dgm:cxnLst>
    <dgm:cxn modelId="{519F9AD3-725D-4553-B3AC-BD7C85083F6A}" srcId="{7EFE1509-F6B9-4A40-A6B2-0BAB66E713C7}" destId="{3A50FDDC-7C58-416D-B039-569C273F32BD}" srcOrd="0" destOrd="0" parTransId="{ED384092-89CA-477C-AB3B-DFEE0D95C28A}" sibTransId="{FDBCE8E0-2906-4FC6-AF9A-C45D32548DA5}"/>
    <dgm:cxn modelId="{463289F1-9C72-4F5C-A8E7-D3618326259C}" srcId="{3A50FDDC-7C58-416D-B039-569C273F32BD}" destId="{CDBB9658-4955-4865-944D-E69B1B51D425}" srcOrd="0" destOrd="0" parTransId="{04A9844C-C9BD-4911-93CC-5C7A99D659F7}" sibTransId="{F1D489A7-C0C5-4B14-ABAB-FC409330A101}"/>
    <dgm:cxn modelId="{530371F5-44D3-4EE6-8A4A-8CEAB9B75FA9}" srcId="{CDBB9658-4955-4865-944D-E69B1B51D425}" destId="{B8818618-26E7-45AA-92F3-E103821D80D7}" srcOrd="0" destOrd="0" parTransId="{59E25E13-CFF0-4891-8ECE-63AF1DBF4E00}" sibTransId="{FE98249C-4848-41C6-B518-A8EFACAC8504}"/>
    <dgm:cxn modelId="{4FE4E255-6AF0-4C7C-A266-A0FBE6CD1EB1}" srcId="{3A50FDDC-7C58-416D-B039-569C273F32BD}" destId="{D295D4D2-60A4-4B78-9701-3967837C41B4}" srcOrd="1" destOrd="0" parTransId="{6B8B1A04-F44C-4DBD-A655-06198FC6A937}" sibTransId="{212D783F-4C52-48F5-A3BF-92F43F3EFBDC}"/>
    <dgm:cxn modelId="{8B80235D-EF19-4CF8-8AB3-5AB686435533}" srcId="{D295D4D2-60A4-4B78-9701-3967837C41B4}" destId="{AF99122D-61B3-4220-A0EF-A3629784CF12}" srcOrd="0" destOrd="0" parTransId="{DB53ACEF-DDF4-4CB7-8C22-5BD68F6610BD}" sibTransId="{06BD672B-8772-420A-A01D-54A4FE1BC11E}"/>
    <dgm:cxn modelId="{01784B40-4FEB-46A4-9C38-29924455E335}" srcId="{3A50FDDC-7C58-416D-B039-569C273F32BD}" destId="{DA4F4655-B013-4DB4-8C2B-C4DB8816E9EC}" srcOrd="2" destOrd="0" parTransId="{F4A81BEA-7361-4413-B1D4-C42C3C606BB6}" sibTransId="{94EF727A-83D9-4CBB-A866-78E84B634776}"/>
    <dgm:cxn modelId="{823AFC76-D4F1-41B4-A7C8-7C6E241BBA5D}" srcId="{DA4F4655-B013-4DB4-8C2B-C4DB8816E9EC}" destId="{985E320D-890A-404A-9736-B638A2F21E6E}" srcOrd="0" destOrd="0" parTransId="{8892DD24-AAD3-4BC0-9987-DC2FA0995120}" sibTransId="{1EA6330C-AE6E-4AA7-9A7C-9948676CFD1F}"/>
    <dgm:cxn modelId="{9D4485A2-371D-468E-A350-04AA8D4B351D}" srcId="{3A50FDDC-7C58-416D-B039-569C273F32BD}" destId="{BB1E9A4E-C902-4234-A2E0-44FFC22229B6}" srcOrd="3" destOrd="0" parTransId="{DDB3DE8D-1F45-4ABC-8D6D-7994BA6F4E34}" sibTransId="{9A3E4630-2CBC-4CF4-A5EC-CAC321302C71}"/>
    <dgm:cxn modelId="{3416B4DD-5B84-428E-BEED-925D100DBEFD}" srcId="{BB1E9A4E-C902-4234-A2E0-44FFC22229B6}" destId="{98E3545C-C63B-4E9D-84BE-0A5CA098756F}" srcOrd="0" destOrd="0" parTransId="{BF39B30C-8009-4EB1-919F-49A6F80375C8}" sibTransId="{11E50930-8856-4045-A144-DB2D7790CEB2}"/>
    <dgm:cxn modelId="{BE9C1EB4-BB40-4CC4-9E8F-3979ED2738BC}" type="presOf" srcId="{7EFE1509-F6B9-4A40-A6B2-0BAB66E713C7}" destId="{8BE1A7EA-1136-436A-81D6-20355118F631}" srcOrd="0" destOrd="0" presId="urn:microsoft.com/office/officeart/2005/8/layout/hierarchy4"/>
    <dgm:cxn modelId="{4FE62737-9F17-4A91-B4E9-B40017EB8777}" type="presParOf" srcId="{8BE1A7EA-1136-436A-81D6-20355118F631}" destId="{FE607969-20D3-419B-9571-D625282B0D19}" srcOrd="0" destOrd="0" presId="urn:microsoft.com/office/officeart/2005/8/layout/hierarchy4"/>
    <dgm:cxn modelId="{6B590650-4F19-40BA-A303-7EFDA872F63C}" type="presParOf" srcId="{FE607969-20D3-419B-9571-D625282B0D19}" destId="{6CF2D565-4A7A-4553-82B7-38CFC01C82B5}" srcOrd="0" destOrd="0" presId="urn:microsoft.com/office/officeart/2005/8/layout/hierarchy4"/>
    <dgm:cxn modelId="{3C2D162F-54CD-45FA-94DB-1C5BCE5428C4}" type="presOf" srcId="{3A50FDDC-7C58-416D-B039-569C273F32BD}" destId="{6CF2D565-4A7A-4553-82B7-38CFC01C82B5}" srcOrd="0" destOrd="0" presId="urn:microsoft.com/office/officeart/2005/8/layout/hierarchy4"/>
    <dgm:cxn modelId="{A0B49E78-394D-45C4-8D67-DA3A33A6CDF9}" type="presParOf" srcId="{FE607969-20D3-419B-9571-D625282B0D19}" destId="{72D7D7C0-B968-4156-A4DF-46C782BEAF48}" srcOrd="1" destOrd="0" presId="urn:microsoft.com/office/officeart/2005/8/layout/hierarchy4"/>
    <dgm:cxn modelId="{5E811621-5B56-4718-AF3E-AB0E0600C1AB}" type="presParOf" srcId="{FE607969-20D3-419B-9571-D625282B0D19}" destId="{A756433C-2BDE-42BE-934B-56C5751EC224}" srcOrd="2" destOrd="0" presId="urn:microsoft.com/office/officeart/2005/8/layout/hierarchy4"/>
    <dgm:cxn modelId="{19530446-59D5-4CC4-8136-C745C94D7E83}" type="presParOf" srcId="{A756433C-2BDE-42BE-934B-56C5751EC224}" destId="{3D5C0CC7-33CE-463E-A373-1F3E4113EE1A}" srcOrd="0" destOrd="0" presId="urn:microsoft.com/office/officeart/2005/8/layout/hierarchy4"/>
    <dgm:cxn modelId="{5CABBE4B-AB0D-4E49-8DFE-EE928E9855B5}" type="presParOf" srcId="{3D5C0CC7-33CE-463E-A373-1F3E4113EE1A}" destId="{1A520BE6-3F30-416A-AD2F-CF49F28D79ED}" srcOrd="0" destOrd="0" presId="urn:microsoft.com/office/officeart/2005/8/layout/hierarchy4"/>
    <dgm:cxn modelId="{1FAC12D3-D93F-433A-871C-038601BCEB37}" type="presOf" srcId="{CDBB9658-4955-4865-944D-E69B1B51D425}" destId="{1A520BE6-3F30-416A-AD2F-CF49F28D79ED}" srcOrd="0" destOrd="0" presId="urn:microsoft.com/office/officeart/2005/8/layout/hierarchy4"/>
    <dgm:cxn modelId="{647A38C8-2B0D-4C7D-AE13-293AB60AFE07}" type="presParOf" srcId="{3D5C0CC7-33CE-463E-A373-1F3E4113EE1A}" destId="{F3981C5F-9103-4876-9D87-11984B1E4E5A}" srcOrd="1" destOrd="0" presId="urn:microsoft.com/office/officeart/2005/8/layout/hierarchy4"/>
    <dgm:cxn modelId="{3AEDE573-7E41-4F94-9E46-C42FA39B9A6A}" type="presParOf" srcId="{3D5C0CC7-33CE-463E-A373-1F3E4113EE1A}" destId="{E35DA953-5D08-4742-AA2D-9F4B679EF01D}" srcOrd="2" destOrd="0" presId="urn:microsoft.com/office/officeart/2005/8/layout/hierarchy4"/>
    <dgm:cxn modelId="{7A5F9819-35B3-4105-ABCE-F47D567068B2}" type="presParOf" srcId="{E35DA953-5D08-4742-AA2D-9F4B679EF01D}" destId="{0E97189E-15AD-4022-BE17-0ADFFB742420}" srcOrd="0" destOrd="0" presId="urn:microsoft.com/office/officeart/2005/8/layout/hierarchy4"/>
    <dgm:cxn modelId="{E54D3D6F-C871-4EF6-9F90-681EBBBE1945}" type="presParOf" srcId="{0E97189E-15AD-4022-BE17-0ADFFB742420}" destId="{8A30626C-6316-4379-A741-F6808BA621ED}" srcOrd="0" destOrd="0" presId="urn:microsoft.com/office/officeart/2005/8/layout/hierarchy4"/>
    <dgm:cxn modelId="{4FBC4760-AE00-411B-83A9-9B264114F638}" type="presOf" srcId="{B8818618-26E7-45AA-92F3-E103821D80D7}" destId="{8A30626C-6316-4379-A741-F6808BA621ED}" srcOrd="0" destOrd="0" presId="urn:microsoft.com/office/officeart/2005/8/layout/hierarchy4"/>
    <dgm:cxn modelId="{68D5FC65-3828-42B0-98D2-DBD0EA966B36}" type="presParOf" srcId="{0E97189E-15AD-4022-BE17-0ADFFB742420}" destId="{59E55A91-A9F7-429A-A576-4D95D239C76C}" srcOrd="1" destOrd="0" presId="urn:microsoft.com/office/officeart/2005/8/layout/hierarchy4"/>
    <dgm:cxn modelId="{DDA6990D-1B40-4B3B-98F0-8B00CB30F060}" type="presParOf" srcId="{A756433C-2BDE-42BE-934B-56C5751EC224}" destId="{DB4B85AB-53CD-476D-B8C4-49B4366C93CC}" srcOrd="1" destOrd="0" presId="urn:microsoft.com/office/officeart/2005/8/layout/hierarchy4"/>
    <dgm:cxn modelId="{00592D68-1EF0-4C9C-B017-F27EC0E5B1EB}" type="presParOf" srcId="{A756433C-2BDE-42BE-934B-56C5751EC224}" destId="{B0331FC9-FFA6-4606-BEE0-53AF325F1D89}" srcOrd="2" destOrd="0" presId="urn:microsoft.com/office/officeart/2005/8/layout/hierarchy4"/>
    <dgm:cxn modelId="{78F4BEA9-E489-403B-A69F-AAB8E541599E}" type="presParOf" srcId="{B0331FC9-FFA6-4606-BEE0-53AF325F1D89}" destId="{C88AF8FC-E112-4A7B-B219-1B6DBEA4BCE1}" srcOrd="0" destOrd="0" presId="urn:microsoft.com/office/officeart/2005/8/layout/hierarchy4"/>
    <dgm:cxn modelId="{609ABAF9-CFE6-4E30-BC5E-A9C19F04C857}" type="presOf" srcId="{D295D4D2-60A4-4B78-9701-3967837C41B4}" destId="{C88AF8FC-E112-4A7B-B219-1B6DBEA4BCE1}" srcOrd="0" destOrd="0" presId="urn:microsoft.com/office/officeart/2005/8/layout/hierarchy4"/>
    <dgm:cxn modelId="{7A3A48F0-1695-4FA9-A409-B0A8528784F2}" type="presParOf" srcId="{B0331FC9-FFA6-4606-BEE0-53AF325F1D89}" destId="{5D13A3F3-68D0-4A0A-8EC0-BA415455EC22}" srcOrd="1" destOrd="0" presId="urn:microsoft.com/office/officeart/2005/8/layout/hierarchy4"/>
    <dgm:cxn modelId="{628347B5-90D8-46DC-8C57-8CB79B0CC915}" type="presParOf" srcId="{B0331FC9-FFA6-4606-BEE0-53AF325F1D89}" destId="{6F2ACFE5-05E2-46C1-AC4B-76116931C9D5}" srcOrd="2" destOrd="0" presId="urn:microsoft.com/office/officeart/2005/8/layout/hierarchy4"/>
    <dgm:cxn modelId="{D3CB002F-F25E-4398-9E96-F1A31513B9C5}" type="presParOf" srcId="{6F2ACFE5-05E2-46C1-AC4B-76116931C9D5}" destId="{0DCAF26C-A541-4C8F-B393-C310CEB22561}" srcOrd="0" destOrd="0" presId="urn:microsoft.com/office/officeart/2005/8/layout/hierarchy4"/>
    <dgm:cxn modelId="{8844FD34-17D5-4969-9AFE-B1FE27AE1F59}" type="presParOf" srcId="{0DCAF26C-A541-4C8F-B393-C310CEB22561}" destId="{9476FB08-C89E-43E8-957D-1D4C23645137}" srcOrd="0" destOrd="0" presId="urn:microsoft.com/office/officeart/2005/8/layout/hierarchy4"/>
    <dgm:cxn modelId="{F57BBA31-A197-4468-BFF9-90649518015C}" type="presOf" srcId="{AF99122D-61B3-4220-A0EF-A3629784CF12}" destId="{9476FB08-C89E-43E8-957D-1D4C23645137}" srcOrd="0" destOrd="0" presId="urn:microsoft.com/office/officeart/2005/8/layout/hierarchy4"/>
    <dgm:cxn modelId="{7E9F48CB-4222-48C2-BDE1-5E9CC186E8CD}" type="presParOf" srcId="{0DCAF26C-A541-4C8F-B393-C310CEB22561}" destId="{F81F4212-2254-4E09-8801-C83D4ECA2C28}" srcOrd="1" destOrd="0" presId="urn:microsoft.com/office/officeart/2005/8/layout/hierarchy4"/>
    <dgm:cxn modelId="{C6460F0B-3980-4BA3-B504-9AC8A0C893B4}" type="presParOf" srcId="{A756433C-2BDE-42BE-934B-56C5751EC224}" destId="{1C495860-82AA-4165-8BB3-E57DDB23F0D8}" srcOrd="3" destOrd="0" presId="urn:microsoft.com/office/officeart/2005/8/layout/hierarchy4"/>
    <dgm:cxn modelId="{F0E15534-DFF5-4028-A328-4FAC0D6370F6}" type="presParOf" srcId="{A756433C-2BDE-42BE-934B-56C5751EC224}" destId="{7EBBE2F8-AFBD-4C23-BE31-C5EE5BD61E9A}" srcOrd="4" destOrd="0" presId="urn:microsoft.com/office/officeart/2005/8/layout/hierarchy4"/>
    <dgm:cxn modelId="{B3E63F47-EA69-45CF-A3EC-D88BABA06658}" type="presParOf" srcId="{7EBBE2F8-AFBD-4C23-BE31-C5EE5BD61E9A}" destId="{BD515004-3602-48A9-AFA3-C06B8770B260}" srcOrd="0" destOrd="0" presId="urn:microsoft.com/office/officeart/2005/8/layout/hierarchy4"/>
    <dgm:cxn modelId="{E5EED118-2078-4160-854B-CA84D128E872}" type="presOf" srcId="{DA4F4655-B013-4DB4-8C2B-C4DB8816E9EC}" destId="{BD515004-3602-48A9-AFA3-C06B8770B260}" srcOrd="0" destOrd="0" presId="urn:microsoft.com/office/officeart/2005/8/layout/hierarchy4"/>
    <dgm:cxn modelId="{FCA0C0C3-A925-4E40-9BB2-1A20CC6EE2FA}" type="presParOf" srcId="{7EBBE2F8-AFBD-4C23-BE31-C5EE5BD61E9A}" destId="{28E5E9F3-B9ED-458B-8D2B-B876EE161567}" srcOrd="1" destOrd="0" presId="urn:microsoft.com/office/officeart/2005/8/layout/hierarchy4"/>
    <dgm:cxn modelId="{1D38DE75-79E1-4332-9F76-8C6FFBF2A61F}" type="presParOf" srcId="{7EBBE2F8-AFBD-4C23-BE31-C5EE5BD61E9A}" destId="{47512E8F-C60C-4F31-BB9E-FE70BD9D1D0D}" srcOrd="2" destOrd="0" presId="urn:microsoft.com/office/officeart/2005/8/layout/hierarchy4"/>
    <dgm:cxn modelId="{E68AAAE3-FBA9-45FD-8326-44F5EE04E0AF}" type="presParOf" srcId="{47512E8F-C60C-4F31-BB9E-FE70BD9D1D0D}" destId="{A2AC9F0A-D82F-4E55-B0F4-83A8F38D9801}" srcOrd="0" destOrd="0" presId="urn:microsoft.com/office/officeart/2005/8/layout/hierarchy4"/>
    <dgm:cxn modelId="{346DB7C7-9A69-47B8-A50A-27FC092401BA}" type="presParOf" srcId="{A2AC9F0A-D82F-4E55-B0F4-83A8F38D9801}" destId="{997E6342-A622-412F-9AE7-04EA27DADCB4}" srcOrd="0" destOrd="0" presId="urn:microsoft.com/office/officeart/2005/8/layout/hierarchy4"/>
    <dgm:cxn modelId="{0592CFE9-07B1-4B9A-B97B-667650182F63}" type="presOf" srcId="{985E320D-890A-404A-9736-B638A2F21E6E}" destId="{997E6342-A622-412F-9AE7-04EA27DADCB4}" srcOrd="0" destOrd="0" presId="urn:microsoft.com/office/officeart/2005/8/layout/hierarchy4"/>
    <dgm:cxn modelId="{DDE1E390-8C8C-4E04-A55A-CF5CDC788293}" type="presParOf" srcId="{A2AC9F0A-D82F-4E55-B0F4-83A8F38D9801}" destId="{D8709F5B-2FEC-40DD-A3E8-E69A446FFE5F}" srcOrd="1" destOrd="0" presId="urn:microsoft.com/office/officeart/2005/8/layout/hierarchy4"/>
    <dgm:cxn modelId="{A4D9328D-AB6F-4844-9689-A62B0AAB020F}" type="presParOf" srcId="{A756433C-2BDE-42BE-934B-56C5751EC224}" destId="{E4F8C1F3-09D9-4439-82F5-3083C46E849C}" srcOrd="5" destOrd="0" presId="urn:microsoft.com/office/officeart/2005/8/layout/hierarchy4"/>
    <dgm:cxn modelId="{D41C898A-0C44-4310-8287-1CC4DE3B4B96}" type="presParOf" srcId="{A756433C-2BDE-42BE-934B-56C5751EC224}" destId="{2ACACB19-C4F6-4332-84B0-E8B967EBC074}" srcOrd="6" destOrd="0" presId="urn:microsoft.com/office/officeart/2005/8/layout/hierarchy4"/>
    <dgm:cxn modelId="{8CED4408-DE5B-41EF-99FC-C860280B4F68}" type="presParOf" srcId="{2ACACB19-C4F6-4332-84B0-E8B967EBC074}" destId="{97987FD9-FCFD-470D-A52E-2609551C64E3}" srcOrd="0" destOrd="0" presId="urn:microsoft.com/office/officeart/2005/8/layout/hierarchy4"/>
    <dgm:cxn modelId="{6222EB8F-7428-4491-BA23-A2B8AA46C2FB}" type="presOf" srcId="{BB1E9A4E-C902-4234-A2E0-44FFC22229B6}" destId="{97987FD9-FCFD-470D-A52E-2609551C64E3}" srcOrd="0" destOrd="0" presId="urn:microsoft.com/office/officeart/2005/8/layout/hierarchy4"/>
    <dgm:cxn modelId="{6EE51482-95D7-41F8-A3FD-FC9CFC6FDAC8}" type="presParOf" srcId="{2ACACB19-C4F6-4332-84B0-E8B967EBC074}" destId="{52A8EA67-6E32-49FA-8D14-5BED5E6C189A}" srcOrd="1" destOrd="0" presId="urn:microsoft.com/office/officeart/2005/8/layout/hierarchy4"/>
    <dgm:cxn modelId="{7769ECAE-82E4-499F-8886-2B4FCDC1BB66}" type="presParOf" srcId="{2ACACB19-C4F6-4332-84B0-E8B967EBC074}" destId="{0D507BB2-8929-4FA6-9001-1D5679EBC110}" srcOrd="2" destOrd="0" presId="urn:microsoft.com/office/officeart/2005/8/layout/hierarchy4"/>
    <dgm:cxn modelId="{530D49C1-B6F7-48DB-B66C-7D932B61F2BC}" type="presParOf" srcId="{0D507BB2-8929-4FA6-9001-1D5679EBC110}" destId="{13428AA6-2BB1-4B32-83A6-83C27ACF2D42}" srcOrd="0" destOrd="0" presId="urn:microsoft.com/office/officeart/2005/8/layout/hierarchy4"/>
    <dgm:cxn modelId="{FB65D0B5-C131-46E3-BA66-54294D675E0D}" type="presParOf" srcId="{13428AA6-2BB1-4B32-83A6-83C27ACF2D42}" destId="{3FC3C212-57B5-4DC5-A267-47922CBA7361}" srcOrd="0" destOrd="0" presId="urn:microsoft.com/office/officeart/2005/8/layout/hierarchy4"/>
    <dgm:cxn modelId="{26D24395-6CFF-4B70-9D5B-F7AD6DB96DC3}" type="presOf" srcId="{98E3545C-C63B-4E9D-84BE-0A5CA098756F}" destId="{3FC3C212-57B5-4DC5-A267-47922CBA7361}" srcOrd="0" destOrd="0" presId="urn:microsoft.com/office/officeart/2005/8/layout/hierarchy4"/>
    <dgm:cxn modelId="{5899584B-D849-4761-8FE5-0C7BC9F86D79}" type="presParOf" srcId="{13428AA6-2BB1-4B32-83A6-83C27ACF2D42}" destId="{21EAFD43-7570-4A5B-B782-851D600E7E34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C01C4A5C-3BE1-4BF1-AAED-D20B7775DAD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E18D08-D336-4298-A53C-7A51F50AEBA9}" type="parTrans" cxnId="{0CB77D4A-1C5F-4020-AA7B-161E1488E40D}">
      <dgm:prSet custT="1"/>
      <dgm:spPr/>
      <dgm:t>
        <a:bodyPr/>
        <a:lstStyle/>
        <a:p>
          <a:endParaRPr lang="en-US" sz="1800"/>
        </a:p>
      </dgm:t>
    </dgm:pt>
    <dgm:pt modelId="{2E435688-43B1-438D-8DE3-28CB38B8A351}">
      <dgm:prSet phldrT="[Text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2000" b="1" smtClean="0"/>
            <a:t>敏</a:t>
          </a:r>
          <a:endParaRPr lang="en-US" sz="2000" b="1"/>
        </a:p>
      </dgm:t>
    </dgm:pt>
    <dgm:pt modelId="{C5D090B0-A489-4687-A3F7-8DFACF2B4639}" type="parTrans" cxnId="{07DA899E-D26D-4960-95EB-34D22649C86C}">
      <dgm:prSet custT="1"/>
      <dgm:spPr/>
      <dgm:t>
        <a:bodyPr/>
        <a:lstStyle/>
        <a:p>
          <a:endParaRPr lang="en-US" sz="1800"/>
        </a:p>
      </dgm:t>
    </dgm:pt>
    <dgm:pt modelId="{603558C5-3437-46B8-9AC5-0ABFE15B9727}">
      <dgm:prSet phldrT="[Text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800" smtClean="0"/>
            <a:t>语出</a:t>
          </a:r>
          <a:r>
            <a:rPr lang="en-US" altLang="zh-CN" sz="1800" smtClean="0"/>
            <a:t>《</a:t>
          </a:r>
          <a:r>
            <a:rPr lang="zh-CN" altLang="en-US" sz="1800" smtClean="0"/>
            <a:t>论语</a:t>
          </a:r>
          <a:r>
            <a:rPr lang="en-US" altLang="zh-CN" sz="1800" smtClean="0"/>
            <a:t>》“</a:t>
          </a:r>
          <a:r>
            <a:rPr lang="zh-CN" altLang="en-US" sz="1800" smtClean="0"/>
            <a:t>敏于事而慎于言”“敏而好学，不耻下问”。有聪慧、反应机警、速度快、勤勉的含义。指代我们的“创新”的价值观。</a:t>
          </a:r>
          <a:endParaRPr lang="en-US" sz="1800"/>
        </a:p>
      </dgm:t>
    </dgm:pt>
    <dgm:pt modelId="{B941948A-BC67-459C-A452-552EDDB1DBE4}" type="sibTrans" cxnId="{07DA899E-D26D-4960-95EB-34D22649C86C}">
      <dgm:prSet custT="1"/>
      <dgm:spPr/>
      <dgm:t>
        <a:bodyPr/>
        <a:lstStyle/>
        <a:p>
          <a:endParaRPr lang="en-US" sz="1800"/>
        </a:p>
      </dgm:t>
    </dgm:pt>
    <dgm:pt modelId="{1F43A6FE-3F2E-4ED1-88C7-3FA0C17EAD17}" type="sibTrans" cxnId="{0CB77D4A-1C5F-4020-AA7B-161E1488E40D}">
      <dgm:prSet custT="1"/>
      <dgm:spPr/>
      <dgm:t>
        <a:bodyPr/>
        <a:lstStyle/>
        <a:p>
          <a:endParaRPr lang="en-US" sz="1800"/>
        </a:p>
      </dgm:t>
    </dgm:pt>
    <dgm:pt modelId="{93FA5B60-8A31-4307-81BA-18BEE7D17A94}" type="parTrans" cxnId="{8C76A937-3026-4C46-8BDF-87705CDDD448}">
      <dgm:prSet custT="1"/>
      <dgm:spPr/>
      <dgm:t>
        <a:bodyPr/>
        <a:lstStyle/>
        <a:p>
          <a:endParaRPr lang="en-US" sz="1800"/>
        </a:p>
      </dgm:t>
    </dgm:pt>
    <dgm:pt modelId="{433D442B-B358-4A3C-A5C4-52841576267A}">
      <dgm:prSet phldrT="[Text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2000" b="1" smtClean="0"/>
            <a:t>卓</a:t>
          </a:r>
          <a:endParaRPr lang="en-US" sz="2000" b="1"/>
        </a:p>
      </dgm:t>
    </dgm:pt>
    <dgm:pt modelId="{A2C02C6B-2003-45FD-8E5F-6F2C2D7CB8BD}" type="parTrans" cxnId="{3F62379F-3B81-43F1-9F05-7343FCE32F81}">
      <dgm:prSet custT="1"/>
      <dgm:spPr/>
      <dgm:t>
        <a:bodyPr/>
        <a:lstStyle/>
        <a:p>
          <a:endParaRPr lang="en-US" sz="1800"/>
        </a:p>
      </dgm:t>
    </dgm:pt>
    <dgm:pt modelId="{87B6AE91-4966-4C33-84A8-6128DEAB902C}">
      <dgm:prSet phldrT="[Text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800" smtClean="0"/>
            <a:t>语出</a:t>
          </a:r>
          <a:r>
            <a:rPr lang="en-US" altLang="zh-CN" sz="1800" smtClean="0"/>
            <a:t>《</a:t>
          </a:r>
          <a:r>
            <a:rPr lang="zh-CN" altLang="en-US" sz="1800" smtClean="0"/>
            <a:t>说文</a:t>
          </a:r>
          <a:r>
            <a:rPr lang="en-US" altLang="zh-CN" sz="1800" smtClean="0"/>
            <a:t>》“</a:t>
          </a:r>
          <a:r>
            <a:rPr lang="zh-CN" altLang="en-US" sz="1800" smtClean="0"/>
            <a:t>卓，高也。” </a:t>
          </a:r>
          <a:r>
            <a:rPr lang="en-US" altLang="zh-CN" sz="1800" smtClean="0"/>
            <a:t>《</a:t>
          </a:r>
          <a:r>
            <a:rPr lang="zh-CN" altLang="en-US" sz="1800" smtClean="0"/>
            <a:t>庄子</a:t>
          </a:r>
          <a:r>
            <a:rPr lang="en-US" altLang="zh-CN" sz="1800" smtClean="0"/>
            <a:t>》“ </a:t>
          </a:r>
          <a:r>
            <a:rPr lang="zh-CN" altLang="en-US" sz="1800" smtClean="0"/>
            <a:t>彼特以天为父</a:t>
          </a:r>
          <a:r>
            <a:rPr lang="en-US" sz="1800" smtClean="0"/>
            <a:t>,</a:t>
          </a:r>
          <a:r>
            <a:rPr lang="zh-CN" altLang="en-US" sz="1800" smtClean="0"/>
            <a:t>而身犹爱之</a:t>
          </a:r>
          <a:r>
            <a:rPr lang="en-US" sz="1800" smtClean="0"/>
            <a:t>,</a:t>
          </a:r>
          <a:r>
            <a:rPr lang="zh-CN" altLang="en-US" sz="1800" smtClean="0"/>
            <a:t>而况其卓乎！”有高明高超、独特不群、正直的含义。指代我们的“服务”的价值观。</a:t>
          </a:r>
          <a:endParaRPr lang="en-US" sz="1800"/>
        </a:p>
      </dgm:t>
    </dgm:pt>
    <dgm:pt modelId="{C226C5EC-DC3A-45BA-B7AD-946FB65C6CB4}" type="sibTrans" cxnId="{3F62379F-3B81-43F1-9F05-7343FCE32F81}">
      <dgm:prSet custT="1"/>
      <dgm:spPr/>
      <dgm:t>
        <a:bodyPr/>
        <a:lstStyle/>
        <a:p>
          <a:endParaRPr lang="en-US" sz="1800"/>
        </a:p>
      </dgm:t>
    </dgm:pt>
    <dgm:pt modelId="{F72A6D81-3804-4BB2-95E8-A4B5D4F81681}" type="sibTrans" cxnId="{8C76A937-3026-4C46-8BDF-87705CDDD448}">
      <dgm:prSet custT="1"/>
      <dgm:spPr/>
      <dgm:t>
        <a:bodyPr/>
        <a:lstStyle/>
        <a:p>
          <a:endParaRPr lang="en-US" sz="1800"/>
        </a:p>
      </dgm:t>
    </dgm:pt>
    <dgm:pt modelId="{D48DAFFE-DCCD-4C9C-8F6A-899A6D94ACA5}" type="parTrans" cxnId="{8C5DD493-E051-4CF9-81A1-CAB08AD59A82}">
      <dgm:prSet custT="1"/>
      <dgm:spPr/>
      <dgm:t>
        <a:bodyPr/>
        <a:lstStyle/>
        <a:p>
          <a:endParaRPr lang="en-US" sz="1800"/>
        </a:p>
      </dgm:t>
    </dgm:pt>
    <dgm:pt modelId="{F6C8569B-5BB5-432B-8E41-361A9978DED9}">
      <dgm:prSet phldrT="[Text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2000" b="1" smtClean="0"/>
            <a:t>信</a:t>
          </a:r>
          <a:endParaRPr lang="en-US" sz="2000" b="1"/>
        </a:p>
      </dgm:t>
    </dgm:pt>
    <dgm:pt modelId="{DFB39BA1-07E1-4A37-A9B0-A1A647D9681D}" type="parTrans" cxnId="{AC7F185B-BC48-463E-96F5-E9F24ABCA1C9}">
      <dgm:prSet custT="1"/>
      <dgm:spPr/>
      <dgm:t>
        <a:bodyPr/>
        <a:lstStyle/>
        <a:p>
          <a:endParaRPr lang="en-US" sz="1800"/>
        </a:p>
      </dgm:t>
    </dgm:pt>
    <dgm:pt modelId="{770DA74F-0BC2-4EDE-A980-F8883B8205F2}">
      <dgm:prSet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800" smtClean="0"/>
            <a:t>语出</a:t>
          </a:r>
          <a:r>
            <a:rPr lang="en-US" altLang="zh-CN" sz="1800" smtClean="0"/>
            <a:t>《</a:t>
          </a:r>
          <a:r>
            <a:rPr lang="zh-CN" altLang="en-US" sz="1800" smtClean="0"/>
            <a:t>论语</a:t>
          </a:r>
          <a:r>
            <a:rPr lang="en-US" altLang="zh-CN" sz="1800" smtClean="0"/>
            <a:t>》“</a:t>
          </a:r>
          <a:r>
            <a:rPr lang="zh-CN" altLang="en-US" sz="1800" smtClean="0"/>
            <a:t>人而无信，不知其可也。”</a:t>
          </a:r>
          <a:r>
            <a:rPr lang="en-US" altLang="zh-CN" sz="1800" smtClean="0"/>
            <a:t>《</a:t>
          </a:r>
          <a:r>
            <a:rPr lang="zh-CN" altLang="en-US" sz="1800" smtClean="0"/>
            <a:t>三国志</a:t>
          </a:r>
          <a:r>
            <a:rPr lang="en-US" altLang="zh-CN" sz="1800" smtClean="0"/>
            <a:t>•</a:t>
          </a:r>
          <a:r>
            <a:rPr lang="zh-CN" altLang="en-US" sz="1800" smtClean="0"/>
            <a:t>诸葛亮传</a:t>
          </a:r>
          <a:r>
            <a:rPr lang="en-US" altLang="zh-CN" sz="1800" smtClean="0"/>
            <a:t>》“</a:t>
          </a:r>
          <a:r>
            <a:rPr lang="zh-CN" altLang="en-US" sz="1800" smtClean="0"/>
            <a:t>信义著于四海。”有守信、诚实真诚、可信赖、信任的含义。指代我们的“诚信</a:t>
          </a:r>
          <a:r>
            <a:rPr lang="en-US" sz="1800" smtClean="0"/>
            <a:t>/</a:t>
          </a:r>
          <a:r>
            <a:rPr lang="zh-CN" altLang="en-US" sz="1800" smtClean="0"/>
            <a:t>正气”的价值观。</a:t>
          </a:r>
          <a:endParaRPr lang="en-US" sz="1800"/>
        </a:p>
      </dgm:t>
    </dgm:pt>
    <dgm:pt modelId="{624127AF-BC44-434C-95F0-0894E77B890C}" type="sibTrans" cxnId="{AC7F185B-BC48-463E-96F5-E9F24ABCA1C9}">
      <dgm:prSet custT="1"/>
      <dgm:spPr/>
      <dgm:t>
        <a:bodyPr/>
        <a:lstStyle/>
        <a:p>
          <a:endParaRPr lang="en-US" sz="1800"/>
        </a:p>
      </dgm:t>
    </dgm:pt>
    <dgm:pt modelId="{69FDF7CB-126C-42ED-B2FB-1594F2D4AFF4}" type="sibTrans" cxnId="{8C5DD493-E051-4CF9-81A1-CAB08AD59A82}">
      <dgm:prSet custT="1"/>
      <dgm:spPr/>
      <dgm:t>
        <a:bodyPr/>
        <a:lstStyle/>
        <a:p>
          <a:endParaRPr lang="en-US" sz="1800"/>
        </a:p>
      </dgm:t>
    </dgm:pt>
    <dgm:pt modelId="{69B50A0F-26F7-45F4-9316-E7BA6885AEA8}" type="parTrans" cxnId="{A9108339-CCDD-4734-BCC9-C97455EEC49B}">
      <dgm:prSet custT="1"/>
      <dgm:spPr/>
      <dgm:t>
        <a:bodyPr/>
        <a:lstStyle/>
        <a:p>
          <a:endParaRPr lang="en-US" sz="1800"/>
        </a:p>
      </dgm:t>
    </dgm:pt>
    <dgm:pt modelId="{17EFBD9F-55F0-41F9-B109-99D998A81A0F}">
      <dgm:prSet phldrT="[Text]" custT="1"/>
      <dgm:spPr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2000" b="1" smtClean="0"/>
            <a:t>圆融</a:t>
          </a:r>
          <a:endParaRPr lang="en-US" sz="2000" b="1"/>
        </a:p>
      </dgm:t>
    </dgm:pt>
    <dgm:pt modelId="{E06AA933-2710-4A40-8CCE-036E5A406766}" type="parTrans" cxnId="{B133BFA6-A3FD-4FA6-B256-CE27EB890C4A}">
      <dgm:prSet custT="1"/>
      <dgm:spPr/>
      <dgm:t>
        <a:bodyPr/>
        <a:lstStyle/>
        <a:p>
          <a:endParaRPr lang="en-US" sz="1800"/>
        </a:p>
      </dgm:t>
    </dgm:pt>
    <dgm:pt modelId="{ECE91171-58BA-4E19-8156-DE38CF850683}">
      <dgm:prSet phldrT="[Text]" custT="1"/>
      <dgm:spPr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zh-CN" altLang="en-US" sz="1800" smtClean="0"/>
            <a:t>语出</a:t>
          </a:r>
          <a:r>
            <a:rPr lang="en-US" altLang="zh-CN" sz="1800" smtClean="0"/>
            <a:t>《</a:t>
          </a:r>
          <a:r>
            <a:rPr lang="zh-CN" altLang="en-US" sz="1800" smtClean="0"/>
            <a:t>大乘止观</a:t>
          </a:r>
          <a:r>
            <a:rPr lang="en-US" altLang="zh-CN" sz="1800" smtClean="0"/>
            <a:t>》“</a:t>
          </a:r>
          <a:r>
            <a:rPr lang="zh-CN" altLang="en-US" sz="1800" smtClean="0"/>
            <a:t>自性圆融”“圆融无二”“圆融无碍法界法门”。有破除偏执、圆满、融通，物我合一、天地合一的大和谐的含义。指代我们的“人本</a:t>
          </a:r>
          <a:r>
            <a:rPr lang="en-US" sz="1800" smtClean="0"/>
            <a:t>/</a:t>
          </a:r>
          <a:r>
            <a:rPr lang="zh-CN" altLang="en-US" sz="1800" smtClean="0"/>
            <a:t>和谐”的价值观。</a:t>
          </a:r>
          <a:endParaRPr lang="en-US" sz="1800"/>
        </a:p>
      </dgm:t>
    </dgm:pt>
    <dgm:pt modelId="{93866561-46BC-447B-B3BC-E5EC96920120}" type="sibTrans" cxnId="{B133BFA6-A3FD-4FA6-B256-CE27EB890C4A}">
      <dgm:prSet custT="1"/>
      <dgm:spPr/>
      <dgm:t>
        <a:bodyPr/>
        <a:lstStyle/>
        <a:p>
          <a:endParaRPr lang="en-US" sz="1800"/>
        </a:p>
      </dgm:t>
    </dgm:pt>
    <dgm:pt modelId="{40A6DFB8-C1C3-4610-A937-C36F0F8B8F9B}" type="sibTrans" cxnId="{A9108339-CCDD-4734-BCC9-C97455EEC49B}">
      <dgm:prSet custT="1"/>
      <dgm:spPr/>
      <dgm:t>
        <a:bodyPr/>
        <a:lstStyle/>
        <a:p>
          <a:endParaRPr lang="en-US" sz="1800"/>
        </a:p>
      </dgm:t>
    </dgm:pt>
    <dgm:pt modelId="{3502F771-FE70-4A0E-B75E-86B2149CC155}" type="pres">
      <dgm:prSet presAssocID="{C01C4A5C-3BE1-4BF1-AAED-D20B7775DADF}" presName="Name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2308A30-C95A-4FCA-8ACC-ECFF3D667FFA}" type="pres">
      <dgm:prSet presAssocID="{2E435688-43B1-438D-8DE3-28CB38B8A351}" presName="linNode"/>
      <dgm:spPr/>
      <dgm:t>
        <a:bodyPr/>
        <a:lstStyle/>
        <a:p/>
      </dgm:t>
    </dgm:pt>
    <dgm:pt modelId="{EB2687B4-F590-41B7-95C9-5A77E3FC1012}" type="pres">
      <dgm:prSet presAssocID="{2E435688-43B1-438D-8DE3-28CB38B8A351}" presName="parentText" presStyleLbl="node1" presStyleCnt="4" custScaleX="5497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79BBEE-6163-4843-8E9C-7E987612B932}" type="pres">
      <dgm:prSet presAssocID="{2E435688-43B1-438D-8DE3-28CB38B8A351}" presName="descendantText" presStyleLbl="alignAccFollowNode1" presStyleCnt="4" custScaleX="12409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EA967D-6C48-4221-98E0-BC7DF64D9BC1}" type="pres">
      <dgm:prSet presAssocID="{1F43A6FE-3F2E-4ED1-88C7-3FA0C17EAD17}" presName="sp"/>
      <dgm:spPr/>
      <dgm:t>
        <a:bodyPr/>
        <a:lstStyle/>
        <a:p/>
      </dgm:t>
    </dgm:pt>
    <dgm:pt modelId="{C5C1C9B2-D5CE-4CD4-B63F-A1B26A7E4AB3}" type="pres">
      <dgm:prSet presAssocID="{433D442B-B358-4A3C-A5C4-52841576267A}" presName="linNode"/>
      <dgm:spPr/>
      <dgm:t>
        <a:bodyPr/>
        <a:lstStyle/>
        <a:p/>
      </dgm:t>
    </dgm:pt>
    <dgm:pt modelId="{86F9A8D0-8ADB-4D69-9227-CF63DC0535F8}" type="pres">
      <dgm:prSet presAssocID="{433D442B-B358-4A3C-A5C4-52841576267A}" presName="parentText" presStyleLbl="node1" presStyleIdx="1" presStyleCnt="4" custScaleX="5497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9449699-5C48-47C9-938D-92D597CE84E0}" type="pres">
      <dgm:prSet presAssocID="{433D442B-B358-4A3C-A5C4-52841576267A}" presName="descendantText" presStyleLbl="alignAccFollowNode1" presStyleIdx="1" presStyleCnt="4" custScaleX="12409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CEC89B-EDD6-4531-8F31-68E876C52221}" type="pres">
      <dgm:prSet presAssocID="{F72A6D81-3804-4BB2-95E8-A4B5D4F81681}" presName="sp"/>
      <dgm:spPr/>
      <dgm:t>
        <a:bodyPr/>
        <a:lstStyle/>
        <a:p/>
      </dgm:t>
    </dgm:pt>
    <dgm:pt modelId="{E5D028B4-2240-4AB7-BC8F-1EE897AC7107}" type="pres">
      <dgm:prSet presAssocID="{F6C8569B-5BB5-432B-8E41-361A9978DED9}" presName="linNode"/>
      <dgm:spPr/>
      <dgm:t>
        <a:bodyPr/>
        <a:lstStyle/>
        <a:p/>
      </dgm:t>
    </dgm:pt>
    <dgm:pt modelId="{96015DC9-4F30-44C4-BBA2-5F1B42C9CBBE}" type="pres">
      <dgm:prSet presAssocID="{F6C8569B-5BB5-432B-8E41-361A9978DED9}" presName="parentText" presStyleLbl="node1" presStyleIdx="2" presStyleCnt="4" custScaleX="5497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5085611-26DF-496B-9379-55FABEAE008A}" type="pres">
      <dgm:prSet presAssocID="{F6C8569B-5BB5-432B-8E41-361A9978DED9}" presName="descendantText" presStyleLbl="alignAccFollowNode1" presStyleIdx="2" presStyleCnt="4" custScaleX="12409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DF4EFAB-9CAA-4E91-98E1-899267D35AC6}" type="pres">
      <dgm:prSet presAssocID="{69FDF7CB-126C-42ED-B2FB-1594F2D4AFF4}" presName="sp"/>
      <dgm:spPr/>
      <dgm:t>
        <a:bodyPr/>
        <a:lstStyle/>
        <a:p/>
      </dgm:t>
    </dgm:pt>
    <dgm:pt modelId="{05EE940C-8016-48BC-8C7D-C2A814C0EFD8}" type="pres">
      <dgm:prSet presAssocID="{17EFBD9F-55F0-41F9-B109-99D998A81A0F}" presName="linNode"/>
      <dgm:spPr/>
      <dgm:t>
        <a:bodyPr/>
        <a:lstStyle/>
        <a:p/>
      </dgm:t>
    </dgm:pt>
    <dgm:pt modelId="{EEE9929D-ABAC-4E59-9258-26A3C0F14304}" type="pres">
      <dgm:prSet presAssocID="{17EFBD9F-55F0-41F9-B109-99D998A81A0F}" presName="parentText" presStyleLbl="node1" presStyleIdx="3" presStyleCnt="4" custScaleX="54971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D6C978-6853-4BF1-A40B-DB82E9D05545}" type="pres">
      <dgm:prSet presAssocID="{17EFBD9F-55F0-41F9-B109-99D998A81A0F}" presName="descendantText" presStyleLbl="alignAccFollowNode1" presStyleIdx="3" presStyleCnt="4" custScaleX="12409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CB77D4A-1C5F-4020-AA7B-161E1488E40D}" srcId="{C01C4A5C-3BE1-4BF1-AAED-D20B7775DADF}" destId="{2E435688-43B1-438D-8DE3-28CB38B8A351}" srcOrd="0" destOrd="0" parTransId="{E2E18D08-D336-4298-A53C-7A51F50AEBA9}" sibTransId="{1F43A6FE-3F2E-4ED1-88C7-3FA0C17EAD17}"/>
    <dgm:cxn modelId="{07DA899E-D26D-4960-95EB-34D22649C86C}" srcId="{2E435688-43B1-438D-8DE3-28CB38B8A351}" destId="{603558C5-3437-46B8-9AC5-0ABFE15B9727}" srcOrd="0" destOrd="0" parTransId="{C5D090B0-A489-4687-A3F7-8DFACF2B4639}" sibTransId="{B941948A-BC67-459C-A452-552EDDB1DBE4}"/>
    <dgm:cxn modelId="{8C76A937-3026-4C46-8BDF-87705CDDD448}" srcId="{C01C4A5C-3BE1-4BF1-AAED-D20B7775DADF}" destId="{433D442B-B358-4A3C-A5C4-52841576267A}" srcOrd="1" destOrd="0" parTransId="{93FA5B60-8A31-4307-81BA-18BEE7D17A94}" sibTransId="{F72A6D81-3804-4BB2-95E8-A4B5D4F81681}"/>
    <dgm:cxn modelId="{3F62379F-3B81-43F1-9F05-7343FCE32F81}" srcId="{433D442B-B358-4A3C-A5C4-52841576267A}" destId="{87B6AE91-4966-4C33-84A8-6128DEAB902C}" srcOrd="0" destOrd="0" parTransId="{A2C02C6B-2003-45FD-8E5F-6F2C2D7CB8BD}" sibTransId="{C226C5EC-DC3A-45BA-B7AD-946FB65C6CB4}"/>
    <dgm:cxn modelId="{8C5DD493-E051-4CF9-81A1-CAB08AD59A82}" srcId="{C01C4A5C-3BE1-4BF1-AAED-D20B7775DADF}" destId="{F6C8569B-5BB5-432B-8E41-361A9978DED9}" srcOrd="2" destOrd="0" parTransId="{D48DAFFE-DCCD-4C9C-8F6A-899A6D94ACA5}" sibTransId="{69FDF7CB-126C-42ED-B2FB-1594F2D4AFF4}"/>
    <dgm:cxn modelId="{AC7F185B-BC48-463E-96F5-E9F24ABCA1C9}" srcId="{F6C8569B-5BB5-432B-8E41-361A9978DED9}" destId="{770DA74F-0BC2-4EDE-A980-F8883B8205F2}" srcOrd="0" destOrd="0" parTransId="{DFB39BA1-07E1-4A37-A9B0-A1A647D9681D}" sibTransId="{624127AF-BC44-434C-95F0-0894E77B890C}"/>
    <dgm:cxn modelId="{A9108339-CCDD-4734-BCC9-C97455EEC49B}" srcId="{C01C4A5C-3BE1-4BF1-AAED-D20B7775DADF}" destId="{17EFBD9F-55F0-41F9-B109-99D998A81A0F}" srcOrd="3" destOrd="0" parTransId="{69B50A0F-26F7-45F4-9316-E7BA6885AEA8}" sibTransId="{40A6DFB8-C1C3-4610-A937-C36F0F8B8F9B}"/>
    <dgm:cxn modelId="{B133BFA6-A3FD-4FA6-B256-CE27EB890C4A}" srcId="{17EFBD9F-55F0-41F9-B109-99D998A81A0F}" destId="{ECE91171-58BA-4E19-8156-DE38CF850683}" srcOrd="0" destOrd="0" parTransId="{E06AA933-2710-4A40-8CCE-036E5A406766}" sibTransId="{93866561-46BC-447B-B3BC-E5EC96920120}"/>
    <dgm:cxn modelId="{16F084C0-352A-46A8-A6AB-E651DDE50F3B}" type="presOf" srcId="{C01C4A5C-3BE1-4BF1-AAED-D20B7775DADF}" destId="{3502F771-FE70-4A0E-B75E-86B2149CC155}" srcOrd="0" destOrd="0" presId="urn:microsoft.com/office/officeart/2005/8/layout/vList5"/>
    <dgm:cxn modelId="{7B1DE069-53EC-436F-9657-9F145A38AACC}" type="presParOf" srcId="{3502F771-FE70-4A0E-B75E-86B2149CC155}" destId="{B2308A30-C95A-4FCA-8ACC-ECFF3D667FFA}" srcOrd="0" destOrd="0" presId="urn:microsoft.com/office/officeart/2005/8/layout/vList5"/>
    <dgm:cxn modelId="{DAF21556-6A85-43D5-A379-A5F4927EE203}" type="presParOf" srcId="{B2308A30-C95A-4FCA-8ACC-ECFF3D667FFA}" destId="{EB2687B4-F590-41B7-95C9-5A77E3FC1012}" srcOrd="0" destOrd="0" presId="urn:microsoft.com/office/officeart/2005/8/layout/vList5"/>
    <dgm:cxn modelId="{17A52888-5C13-461A-B51E-56264C554B0A}" type="presOf" srcId="{2E435688-43B1-438D-8DE3-28CB38B8A351}" destId="{EB2687B4-F590-41B7-95C9-5A77E3FC1012}" srcOrd="0" destOrd="0" presId="urn:microsoft.com/office/officeart/2005/8/layout/vList5"/>
    <dgm:cxn modelId="{6B9EF8E8-77B4-4E73-AAE8-48A7CAA10DA6}" type="presParOf" srcId="{B2308A30-C95A-4FCA-8ACC-ECFF3D667FFA}" destId="{0879BBEE-6163-4843-8E9C-7E987612B932}" srcOrd="1" destOrd="0" presId="urn:microsoft.com/office/officeart/2005/8/layout/vList5"/>
    <dgm:cxn modelId="{4DEBB7A6-E838-45C0-956E-071487F520A5}" type="presOf" srcId="{603558C5-3437-46B8-9AC5-0ABFE15B9727}" destId="{0879BBEE-6163-4843-8E9C-7E987612B932}" srcOrd="0" destOrd="0" presId="urn:microsoft.com/office/officeart/2005/8/layout/vList5"/>
    <dgm:cxn modelId="{6000B090-6EE2-47BE-9120-DCCD6C72E2A9}" type="presParOf" srcId="{3502F771-FE70-4A0E-B75E-86B2149CC155}" destId="{34EA967D-6C48-4221-98E0-BC7DF64D9BC1}" srcOrd="1" destOrd="0" presId="urn:microsoft.com/office/officeart/2005/8/layout/vList5"/>
    <dgm:cxn modelId="{0E3930EE-49DC-494C-873A-5A9B6E2B4A72}" type="presParOf" srcId="{3502F771-FE70-4A0E-B75E-86B2149CC155}" destId="{C5C1C9B2-D5CE-4CD4-B63F-A1B26A7E4AB3}" srcOrd="2" destOrd="0" presId="urn:microsoft.com/office/officeart/2005/8/layout/vList5"/>
    <dgm:cxn modelId="{16BA3B7F-5C66-4605-B2A3-BFE5115FC762}" type="presParOf" srcId="{C5C1C9B2-D5CE-4CD4-B63F-A1B26A7E4AB3}" destId="{86F9A8D0-8ADB-4D69-9227-CF63DC0535F8}" srcOrd="0" destOrd="0" presId="urn:microsoft.com/office/officeart/2005/8/layout/vList5"/>
    <dgm:cxn modelId="{8DC1CE2B-2540-4226-A7D5-8281AC6CA773}" type="presOf" srcId="{433D442B-B358-4A3C-A5C4-52841576267A}" destId="{86F9A8D0-8ADB-4D69-9227-CF63DC0535F8}" srcOrd="0" destOrd="0" presId="urn:microsoft.com/office/officeart/2005/8/layout/vList5"/>
    <dgm:cxn modelId="{E0FABC3F-EA34-4D45-8411-CB6F55BBD1A9}" type="presParOf" srcId="{C5C1C9B2-D5CE-4CD4-B63F-A1B26A7E4AB3}" destId="{69449699-5C48-47C9-938D-92D597CE84E0}" srcOrd="1" destOrd="0" presId="urn:microsoft.com/office/officeart/2005/8/layout/vList5"/>
    <dgm:cxn modelId="{E5DED5D8-77F8-4369-B0CB-A3B67949DB2D}" type="presOf" srcId="{87B6AE91-4966-4C33-84A8-6128DEAB902C}" destId="{69449699-5C48-47C9-938D-92D597CE84E0}" srcOrd="0" destOrd="0" presId="urn:microsoft.com/office/officeart/2005/8/layout/vList5"/>
    <dgm:cxn modelId="{A226A7EE-356D-405B-8657-05F46F347C13}" type="presParOf" srcId="{3502F771-FE70-4A0E-B75E-86B2149CC155}" destId="{3CCEC89B-EDD6-4531-8F31-68E876C52221}" srcOrd="3" destOrd="0" presId="urn:microsoft.com/office/officeart/2005/8/layout/vList5"/>
    <dgm:cxn modelId="{943A7DF9-BDBD-495B-83F6-F73FDB5D5C15}" type="presParOf" srcId="{3502F771-FE70-4A0E-B75E-86B2149CC155}" destId="{E5D028B4-2240-4AB7-BC8F-1EE897AC7107}" srcOrd="4" destOrd="0" presId="urn:microsoft.com/office/officeart/2005/8/layout/vList5"/>
    <dgm:cxn modelId="{17919A6A-CCA0-455B-ADFC-B6A71252FF3C}" type="presParOf" srcId="{E5D028B4-2240-4AB7-BC8F-1EE897AC7107}" destId="{96015DC9-4F30-44C4-BBA2-5F1B42C9CBBE}" srcOrd="0" destOrd="0" presId="urn:microsoft.com/office/officeart/2005/8/layout/vList5"/>
    <dgm:cxn modelId="{3A7668A9-2246-4F69-A8AA-B4448E530634}" type="presOf" srcId="{F6C8569B-5BB5-432B-8E41-361A9978DED9}" destId="{96015DC9-4F30-44C4-BBA2-5F1B42C9CBBE}" srcOrd="0" destOrd="0" presId="urn:microsoft.com/office/officeart/2005/8/layout/vList5"/>
    <dgm:cxn modelId="{0140BC08-730A-46D1-AC05-7D2AD8F1C73D}" type="presParOf" srcId="{E5D028B4-2240-4AB7-BC8F-1EE897AC7107}" destId="{95085611-26DF-496B-9379-55FABEAE008A}" srcOrd="1" destOrd="0" presId="urn:microsoft.com/office/officeart/2005/8/layout/vList5"/>
    <dgm:cxn modelId="{8C6ABBA3-55A2-4E6E-B51D-3D1BD8B15BD7}" type="presOf" srcId="{770DA74F-0BC2-4EDE-A980-F8883B8205F2}" destId="{95085611-26DF-496B-9379-55FABEAE008A}" srcOrd="0" destOrd="0" presId="urn:microsoft.com/office/officeart/2005/8/layout/vList5"/>
    <dgm:cxn modelId="{AE65CE00-EBA0-4BDF-B537-52047451F586}" type="presParOf" srcId="{3502F771-FE70-4A0E-B75E-86B2149CC155}" destId="{6DF4EFAB-9CAA-4E91-98E1-899267D35AC6}" srcOrd="5" destOrd="0" presId="urn:microsoft.com/office/officeart/2005/8/layout/vList5"/>
    <dgm:cxn modelId="{5C24DC7B-C3DF-4ECF-961E-32D8C093A61D}" type="presParOf" srcId="{3502F771-FE70-4A0E-B75E-86B2149CC155}" destId="{05EE940C-8016-48BC-8C7D-C2A814C0EFD8}" srcOrd="6" destOrd="0" presId="urn:microsoft.com/office/officeart/2005/8/layout/vList5"/>
    <dgm:cxn modelId="{9026D519-F90F-4890-A366-89CA76ADACEF}" type="presParOf" srcId="{05EE940C-8016-48BC-8C7D-C2A814C0EFD8}" destId="{EEE9929D-ABAC-4E59-9258-26A3C0F14304}" srcOrd="0" destOrd="0" presId="urn:microsoft.com/office/officeart/2005/8/layout/vList5"/>
    <dgm:cxn modelId="{9FE69BE3-EEC2-4AAF-8EFA-68CE71357A73}" type="presOf" srcId="{17EFBD9F-55F0-41F9-B109-99D998A81A0F}" destId="{EEE9929D-ABAC-4E59-9258-26A3C0F14304}" srcOrd="0" destOrd="0" presId="urn:microsoft.com/office/officeart/2005/8/layout/vList5"/>
    <dgm:cxn modelId="{29007978-8293-47C3-8B5E-FEF90A0C5619}" type="presParOf" srcId="{05EE940C-8016-48BC-8C7D-C2A814C0EFD8}" destId="{E1D6C978-6853-4BF1-A40B-DB82E9D05545}" srcOrd="1" destOrd="0" presId="urn:microsoft.com/office/officeart/2005/8/layout/vList5"/>
    <dgm:cxn modelId="{24E3B68A-B388-4121-AB62-6A91D75984B7}" type="presOf" srcId="{ECE91171-58BA-4E19-8156-DE38CF850683}" destId="{E1D6C978-6853-4BF1-A40B-DB82E9D0554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667" y="43"/>
          <a:ext cx="5813805" cy="6505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700" b="1" kern="1200" smtClean="0"/>
            <a:t>信用开启美好未来</a:t>
          </a:r>
          <a:endParaRPr lang="en-US" altLang="en-US" sz="2700" b="1" kern="1200" smtClean="0"/>
        </a:p>
      </dsp:txBody>
      <dsp:txXfrm>
        <a:off x="19720" y="19096"/>
        <a:ext cx="5775698" cy="612420"/>
      </dsp:txXfrm>
    </dsp:sp>
    <dsp:sp modelId="{1A520BE6-3F30-416A-AD2F-CF49F28D79ED}">
      <dsp:nvSpPr>
        <dsp:cNvPr id="61" name=""/>
        <dsp:cNvSpPr/>
      </dsp:nvSpPr>
      <dsp:spPr>
        <a:xfrm>
          <a:off x="667" y="749156"/>
          <a:ext cx="3441415" cy="6505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信用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（创造价值的前提）</a:t>
          </a:r>
          <a:endParaRPr lang="en-US" sz="1400" b="1" kern="1200"/>
        </a:p>
      </dsp:txBody>
      <dsp:txXfrm>
        <a:off x="19720" y="768209"/>
        <a:ext cx="3403309" cy="612420"/>
      </dsp:txXfrm>
    </dsp:sp>
    <dsp:sp modelId="{8A30626C-6316-4379-A741-F6808BA621ED}">
      <dsp:nvSpPr>
        <dsp:cNvPr id="62" name=""/>
        <dsp:cNvSpPr/>
      </dsp:nvSpPr>
      <dsp:spPr>
        <a:xfrm>
          <a:off x="667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信用</a:t>
          </a:r>
          <a:endParaRPr lang="en-US" altLang="zh-CN" sz="1400" b="1" kern="1200" smtClean="0"/>
        </a:p>
      </dsp:txBody>
      <dsp:txXfrm>
        <a:off x="19720" y="1517321"/>
        <a:ext cx="1077786" cy="612420"/>
      </dsp:txXfrm>
    </dsp:sp>
    <dsp:sp modelId="{9EFFAC1A-A799-4639-951B-87E83CF0956F}">
      <dsp:nvSpPr>
        <dsp:cNvPr id="63" name=""/>
        <dsp:cNvSpPr/>
      </dsp:nvSpPr>
      <dsp:spPr>
        <a:xfrm>
          <a:off x="1163428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诚信</a:t>
          </a:r>
          <a:endParaRPr lang="en-US" sz="1400" b="1" kern="1200" smtClean="0"/>
        </a:p>
      </dsp:txBody>
      <dsp:txXfrm>
        <a:off x="1182481" y="1517321"/>
        <a:ext cx="1077786" cy="612420"/>
      </dsp:txXfrm>
    </dsp:sp>
    <dsp:sp modelId="{310A2033-2CA9-4758-8538-1A98CB32AA49}">
      <dsp:nvSpPr>
        <dsp:cNvPr id="64" name=""/>
        <dsp:cNvSpPr/>
      </dsp:nvSpPr>
      <dsp:spPr>
        <a:xfrm>
          <a:off x="2326189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互信</a:t>
          </a:r>
          <a:endParaRPr lang="en-US" sz="1400" b="1" kern="1200" smtClean="0"/>
        </a:p>
      </dsp:txBody>
      <dsp:txXfrm>
        <a:off x="2345242" y="1517321"/>
        <a:ext cx="1077786" cy="612420"/>
      </dsp:txXfrm>
    </dsp:sp>
    <dsp:sp modelId="{C88AF8FC-E112-4A7B-B219-1B6DBEA4BCE1}">
      <dsp:nvSpPr>
        <dsp:cNvPr id="65" name=""/>
        <dsp:cNvSpPr/>
      </dsp:nvSpPr>
      <dsp:spPr>
        <a:xfrm>
          <a:off x="3535818" y="749156"/>
          <a:ext cx="2278654" cy="6505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美好未来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（努力的方向）</a:t>
          </a:r>
          <a:endParaRPr lang="en-US" sz="1400" b="1" kern="1200"/>
        </a:p>
      </dsp:txBody>
      <dsp:txXfrm>
        <a:off x="3554871" y="768209"/>
        <a:ext cx="2240548" cy="612420"/>
      </dsp:txXfrm>
    </dsp:sp>
    <dsp:sp modelId="{F6A613C5-DBD6-4B7E-A998-5A2E464B5AED}">
      <dsp:nvSpPr>
        <dsp:cNvPr id="66" name=""/>
        <dsp:cNvSpPr/>
      </dsp:nvSpPr>
      <dsp:spPr>
        <a:xfrm>
          <a:off x="3535818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物质生活</a:t>
          </a:r>
          <a:endParaRPr lang="en-US" altLang="zh-CN" sz="1400" b="1" kern="1200" smtClean="0"/>
        </a:p>
      </dsp:txBody>
      <dsp:txXfrm>
        <a:off x="3554871" y="1517321"/>
        <a:ext cx="1077786" cy="612420"/>
      </dsp:txXfrm>
    </dsp:sp>
    <dsp:sp modelId="{157F99DA-66BF-4574-8110-B5FD84E585E0}">
      <dsp:nvSpPr>
        <dsp:cNvPr id="67" name=""/>
        <dsp:cNvSpPr/>
      </dsp:nvSpPr>
      <dsp:spPr>
        <a:xfrm>
          <a:off x="4698579" y="1498268"/>
          <a:ext cx="1115893" cy="6505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精神境界</a:t>
          </a:r>
          <a:endParaRPr lang="en-US" altLang="zh-CN" sz="1400" b="1" kern="1200" smtClean="0"/>
        </a:p>
      </dsp:txBody>
      <dsp:txXfrm>
        <a:off x="4717632" y="1517321"/>
        <a:ext cx="1077786" cy="612420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647" y="642"/>
          <a:ext cx="5639332" cy="6601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700" b="1" kern="1200" smtClean="0">
              <a:solidFill>
                <a:srgbClr val="002776"/>
              </a:solidFill>
            </a:rPr>
            <a:t>做中国消费金融领域的引领者</a:t>
          </a:r>
          <a:endParaRPr lang="en-US" altLang="zh-CN" sz="2700" b="1" kern="1200" smtClean="0">
            <a:solidFill>
              <a:srgbClr val="002776"/>
            </a:solidFill>
          </a:endParaRPr>
        </a:p>
      </dsp:txBody>
      <dsp:txXfrm>
        <a:off x="19981" y="19976"/>
        <a:ext cx="5600664" cy="621450"/>
      </dsp:txXfrm>
    </dsp:sp>
    <dsp:sp modelId="{1A520BE6-3F30-416A-AD2F-CF49F28D79ED}">
      <dsp:nvSpPr>
        <dsp:cNvPr id="61" name=""/>
        <dsp:cNvSpPr/>
      </dsp:nvSpPr>
      <dsp:spPr>
        <a:xfrm>
          <a:off x="647" y="756694"/>
          <a:ext cx="1082405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消费金融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（领域）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9981" y="776028"/>
        <a:ext cx="1043737" cy="621450"/>
      </dsp:txXfrm>
    </dsp:sp>
    <dsp:sp modelId="{8A30626C-6316-4379-A741-F6808BA621ED}">
      <dsp:nvSpPr>
        <dsp:cNvPr id="62" name=""/>
        <dsp:cNvSpPr/>
      </dsp:nvSpPr>
      <dsp:spPr>
        <a:xfrm>
          <a:off x="647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领域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9981" y="1532081"/>
        <a:ext cx="1043737" cy="621450"/>
      </dsp:txXfrm>
    </dsp:sp>
    <dsp:sp modelId="{C88AF8FC-E112-4A7B-B219-1B6DBEA4BCE1}">
      <dsp:nvSpPr>
        <dsp:cNvPr id="63" name=""/>
        <dsp:cNvSpPr/>
      </dsp:nvSpPr>
      <dsp:spPr>
        <a:xfrm>
          <a:off x="1173974" y="756694"/>
          <a:ext cx="4466004" cy="6601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引领者</a:t>
          </a:r>
          <a:endParaRPr lang="en-US" altLang="zh-CN" sz="1400" b="1" kern="1200" smtClean="0">
            <a:solidFill>
              <a:srgbClr val="002776"/>
            </a:solidFill>
          </a:endParaRPr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（定位）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193308" y="776028"/>
        <a:ext cx="4427336" cy="621450"/>
      </dsp:txXfrm>
    </dsp:sp>
    <dsp:sp modelId="{F6A613C5-DBD6-4B7E-A998-5A2E464B5AED}">
      <dsp:nvSpPr>
        <dsp:cNvPr id="64" name=""/>
        <dsp:cNvSpPr/>
      </dsp:nvSpPr>
      <dsp:spPr>
        <a:xfrm>
          <a:off x="1173974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创新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1193308" y="1532081"/>
        <a:ext cx="1043737" cy="621450"/>
      </dsp:txXfrm>
    </dsp:sp>
    <dsp:sp modelId="{DBAA8EC3-439A-4625-9282-93C5BF2EC453}">
      <dsp:nvSpPr>
        <dsp:cNvPr id="65" name=""/>
        <dsp:cNvSpPr/>
      </dsp:nvSpPr>
      <dsp:spPr>
        <a:xfrm>
          <a:off x="2301841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专业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2321175" y="1532081"/>
        <a:ext cx="1043737" cy="621450"/>
      </dsp:txXfrm>
    </dsp:sp>
    <dsp:sp modelId="{8C878ED8-87EE-402D-8063-D64EBF775591}">
      <dsp:nvSpPr>
        <dsp:cNvPr id="66" name=""/>
        <dsp:cNvSpPr/>
      </dsp:nvSpPr>
      <dsp:spPr>
        <a:xfrm>
          <a:off x="3429707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服务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3449041" y="1532081"/>
        <a:ext cx="1043737" cy="621450"/>
      </dsp:txXfrm>
    </dsp:sp>
    <dsp:sp modelId="{157F99DA-66BF-4574-8110-B5FD84E585E0}">
      <dsp:nvSpPr>
        <dsp:cNvPr id="67" name=""/>
        <dsp:cNvSpPr/>
      </dsp:nvSpPr>
      <dsp:spPr>
        <a:xfrm>
          <a:off x="4557574" y="1512747"/>
          <a:ext cx="1082405" cy="66011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>
              <a:solidFill>
                <a:srgbClr val="002776"/>
              </a:solidFill>
            </a:rPr>
            <a:t>独特</a:t>
          </a:r>
          <a:endParaRPr lang="en-US" sz="1400" b="1" kern="1200">
            <a:solidFill>
              <a:srgbClr val="002776"/>
            </a:solidFill>
          </a:endParaRPr>
        </a:p>
      </dsp:txBody>
      <dsp:txXfrm>
        <a:off x="4576908" y="1532081"/>
        <a:ext cx="1043737" cy="621450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6CF2D565-4A7A-4553-82B7-38CFC01C82B5}">
      <dsp:nvSpPr>
        <dsp:cNvPr id="60" name=""/>
        <dsp:cNvSpPr/>
      </dsp:nvSpPr>
      <dsp:spPr>
        <a:xfrm>
          <a:off x="1221" y="77"/>
          <a:ext cx="7554057" cy="6495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 kern="1200" smtClean="0"/>
            <a:t>敏而卓行，信达圆融</a:t>
          </a:r>
          <a:endParaRPr lang="en-US" altLang="zh-CN" sz="2400" b="1" kern="1200" smtClean="0"/>
        </a:p>
      </dsp:txBody>
      <dsp:txXfrm>
        <a:off x="20246" y="19103"/>
        <a:ext cx="7516006" cy="611530"/>
      </dsp:txXfrm>
    </dsp:sp>
    <dsp:sp modelId="{1A520BE6-3F30-416A-AD2F-CF49F28D79ED}">
      <dsp:nvSpPr>
        <dsp:cNvPr id="61" name=""/>
        <dsp:cNvSpPr/>
      </dsp:nvSpPr>
      <dsp:spPr>
        <a:xfrm>
          <a:off x="1221" y="774666"/>
          <a:ext cx="1776589" cy="64958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>
              <a:solidFill>
                <a:schemeClr val="tx2"/>
              </a:solidFill>
            </a:rPr>
            <a:t>敏</a:t>
          </a:r>
          <a:endParaRPr lang="en-US" altLang="zh-CN" sz="1600" b="1" kern="1200" smtClean="0">
            <a:solidFill>
              <a:schemeClr val="tx2"/>
            </a:solidFill>
          </a:endParaRP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>
              <a:solidFill>
                <a:schemeClr val="tx2"/>
              </a:solidFill>
            </a:rPr>
            <a:t>（思）</a:t>
          </a:r>
          <a:endParaRPr lang="en-US" sz="1600" b="1" kern="1200">
            <a:solidFill>
              <a:schemeClr val="tx2"/>
            </a:solidFill>
          </a:endParaRPr>
        </a:p>
      </dsp:txBody>
      <dsp:txXfrm>
        <a:off x="20247" y="793692"/>
        <a:ext cx="1738538" cy="611530"/>
      </dsp:txXfrm>
    </dsp:sp>
    <dsp:sp modelId="{8A30626C-6316-4379-A741-F6808BA621ED}">
      <dsp:nvSpPr>
        <dsp:cNvPr id="62" name=""/>
        <dsp:cNvSpPr/>
      </dsp:nvSpPr>
      <dsp:spPr>
        <a:xfrm>
          <a:off x="1221" y="1549255"/>
          <a:ext cx="1776589" cy="6495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创新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（思维方式）</a:t>
          </a:r>
          <a:endParaRPr lang="en-US" sz="1400" b="1" kern="1200"/>
        </a:p>
      </dsp:txBody>
      <dsp:txXfrm>
        <a:off x="20247" y="1568281"/>
        <a:ext cx="1738538" cy="611530"/>
      </dsp:txXfrm>
    </dsp:sp>
    <dsp:sp modelId="{C88AF8FC-E112-4A7B-B219-1B6DBEA4BCE1}">
      <dsp:nvSpPr>
        <dsp:cNvPr id="63" name=""/>
        <dsp:cNvSpPr/>
      </dsp:nvSpPr>
      <dsp:spPr>
        <a:xfrm>
          <a:off x="1927044" y="774666"/>
          <a:ext cx="1776589" cy="64958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>
              <a:solidFill>
                <a:schemeClr val="tx2"/>
              </a:solidFill>
            </a:rPr>
            <a:t>卓行</a:t>
          </a:r>
          <a:endParaRPr lang="en-US" altLang="zh-CN" sz="1600" b="1" kern="1200" smtClean="0">
            <a:solidFill>
              <a:schemeClr val="tx2"/>
            </a:solidFill>
          </a:endParaRP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>
              <a:solidFill>
                <a:schemeClr val="tx2"/>
              </a:solidFill>
            </a:rPr>
            <a:t>（行）</a:t>
          </a:r>
          <a:endParaRPr lang="en-US" sz="1600" b="1" kern="1200">
            <a:solidFill>
              <a:schemeClr val="tx2"/>
            </a:solidFill>
          </a:endParaRPr>
        </a:p>
      </dsp:txBody>
      <dsp:txXfrm>
        <a:off x="1946069" y="793692"/>
        <a:ext cx="1738538" cy="611530"/>
      </dsp:txXfrm>
    </dsp:sp>
    <dsp:sp modelId="{9476FB08-C89E-43E8-957D-1D4C23645137}">
      <dsp:nvSpPr>
        <dsp:cNvPr id="64" name=""/>
        <dsp:cNvSpPr/>
      </dsp:nvSpPr>
      <dsp:spPr>
        <a:xfrm>
          <a:off x="1927044" y="1549255"/>
          <a:ext cx="1776589" cy="6495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服务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（行为方式）</a:t>
          </a:r>
          <a:endParaRPr lang="en-US" sz="1400" b="1" kern="1200"/>
        </a:p>
      </dsp:txBody>
      <dsp:txXfrm>
        <a:off x="1946069" y="1568281"/>
        <a:ext cx="1738538" cy="611530"/>
      </dsp:txXfrm>
    </dsp:sp>
    <dsp:sp modelId="{BD515004-3602-48A9-AFA3-C06B8770B260}">
      <dsp:nvSpPr>
        <dsp:cNvPr id="65" name=""/>
        <dsp:cNvSpPr/>
      </dsp:nvSpPr>
      <dsp:spPr>
        <a:xfrm>
          <a:off x="3852866" y="774666"/>
          <a:ext cx="1776589" cy="64958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>
              <a:solidFill>
                <a:schemeClr val="tx2"/>
              </a:solidFill>
            </a:rPr>
            <a:t>信</a:t>
          </a:r>
          <a:endParaRPr lang="en-US" altLang="zh-CN" sz="1600" b="1" kern="1200" smtClean="0">
            <a:solidFill>
              <a:schemeClr val="tx2"/>
            </a:solidFill>
          </a:endParaRP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>
              <a:solidFill>
                <a:schemeClr val="tx2"/>
              </a:solidFill>
            </a:rPr>
            <a:t>（本）</a:t>
          </a:r>
          <a:endParaRPr lang="en-US" sz="1600" b="1" kern="1200">
            <a:solidFill>
              <a:schemeClr val="tx2"/>
            </a:solidFill>
          </a:endParaRPr>
        </a:p>
      </dsp:txBody>
      <dsp:txXfrm>
        <a:off x="3871892" y="793692"/>
        <a:ext cx="1738538" cy="611530"/>
      </dsp:txXfrm>
    </dsp:sp>
    <dsp:sp modelId="{997E6342-A622-412F-9AE7-04EA27DADCB4}">
      <dsp:nvSpPr>
        <dsp:cNvPr id="66" name=""/>
        <dsp:cNvSpPr/>
      </dsp:nvSpPr>
      <dsp:spPr>
        <a:xfrm>
          <a:off x="3852866" y="1549255"/>
          <a:ext cx="1776589" cy="6495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正气</a:t>
          </a:r>
          <a:r>
            <a:rPr lang="en-US" altLang="zh-CN" sz="1400" b="1" kern="1200" smtClean="0"/>
            <a:t>/</a:t>
          </a:r>
          <a:r>
            <a:rPr lang="zh-CN" altLang="en-US" sz="1400" b="1" kern="1200" smtClean="0"/>
            <a:t>诚信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（道德基础）</a:t>
          </a:r>
          <a:endParaRPr lang="en-US" sz="1400" b="1" kern="1200"/>
        </a:p>
      </dsp:txBody>
      <dsp:txXfrm>
        <a:off x="3871892" y="1568281"/>
        <a:ext cx="1738538" cy="611530"/>
      </dsp:txXfrm>
    </dsp:sp>
    <dsp:sp modelId="{97987FD9-FCFD-470D-A52E-2609551C64E3}">
      <dsp:nvSpPr>
        <dsp:cNvPr id="67" name=""/>
        <dsp:cNvSpPr/>
      </dsp:nvSpPr>
      <dsp:spPr>
        <a:xfrm>
          <a:off x="5778689" y="774666"/>
          <a:ext cx="1776589" cy="64958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>
              <a:solidFill>
                <a:schemeClr val="tx2"/>
              </a:solidFill>
            </a:rPr>
            <a:t>圆融</a:t>
          </a:r>
          <a:endParaRPr lang="en-US" altLang="zh-CN" sz="1600" b="1" kern="1200" smtClean="0">
            <a:solidFill>
              <a:schemeClr val="tx2"/>
            </a:solidFill>
          </a:endParaRP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600" b="1" kern="1200" smtClean="0">
              <a:solidFill>
                <a:schemeClr val="tx2"/>
              </a:solidFill>
            </a:rPr>
            <a:t>（境）</a:t>
          </a:r>
          <a:endParaRPr lang="en-US" sz="1600" b="1" kern="1200">
            <a:solidFill>
              <a:schemeClr val="tx2"/>
            </a:solidFill>
          </a:endParaRPr>
        </a:p>
      </dsp:txBody>
      <dsp:txXfrm>
        <a:off x="5797715" y="793692"/>
        <a:ext cx="1738538" cy="611530"/>
      </dsp:txXfrm>
    </dsp:sp>
    <dsp:sp modelId="{3FC3C212-57B5-4DC5-A267-47922CBA7361}">
      <dsp:nvSpPr>
        <dsp:cNvPr id="68" name=""/>
        <dsp:cNvSpPr/>
      </dsp:nvSpPr>
      <dsp:spPr>
        <a:xfrm>
          <a:off x="5778689" y="1549255"/>
          <a:ext cx="1776589" cy="6495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人本</a:t>
          </a:r>
          <a:r>
            <a:rPr lang="en-US" altLang="zh-CN" sz="1400" b="1" kern="1200" smtClean="0"/>
            <a:t>/</a:t>
          </a:r>
          <a:r>
            <a:rPr lang="zh-CN" altLang="en-US" sz="1400" b="1" kern="1200" smtClean="0"/>
            <a:t>和谐</a:t>
          </a:r>
          <a:endParaRPr lang="en-US" altLang="zh-CN" sz="1400" b="1" kern="120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400" b="1" kern="1200" smtClean="0"/>
            <a:t>（关怀与境界）</a:t>
          </a:r>
          <a:endParaRPr lang="en-US" sz="1400" kern="1200"/>
        </a:p>
      </dsp:txBody>
      <dsp:txXfrm>
        <a:off x="5797715" y="1568281"/>
        <a:ext cx="1738538" cy="611530"/>
      </dsp:txXfrm>
    </dsp:sp>
  </dsp:spTree>
</dsp:drawing>
</file>

<file path=ppt/diagrams/drawing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9" name=""/>
      <dsp:cNvGrpSpPr/>
    </dsp:nvGrpSpPr>
    <dsp:grpSpPr/>
    <dsp:sp modelId="{0879BBEE-6163-4843-8E9C-7E987612B932}">
      <dsp:nvSpPr>
        <dsp:cNvPr id="60" name=""/>
        <dsp:cNvSpPr/>
      </dsp:nvSpPr>
      <dsp:spPr>
        <a:xfrm rot="5400000">
          <a:off x="4480356" y="-2689300"/>
          <a:ext cx="949646" cy="657059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语出</a:t>
          </a:r>
          <a:r>
            <a:rPr lang="en-US" altLang="zh-CN" sz="1800" kern="1200" smtClean="0"/>
            <a:t>《</a:t>
          </a:r>
          <a:r>
            <a:rPr lang="zh-CN" altLang="en-US" sz="1800" kern="1200" smtClean="0"/>
            <a:t>论语</a:t>
          </a:r>
          <a:r>
            <a:rPr lang="en-US" altLang="zh-CN" sz="1800" kern="1200" smtClean="0"/>
            <a:t>》“</a:t>
          </a:r>
          <a:r>
            <a:rPr lang="zh-CN" altLang="en-US" sz="1800" kern="1200" smtClean="0"/>
            <a:t>敏于事而慎于言”“敏而好学，不耻下问”。有聪慧、反应机警、速度快、勤勉的含义。指代我们的“创新”的价值观。</a:t>
          </a:r>
          <a:endParaRPr lang="en-US" sz="1800" kern="1200"/>
        </a:p>
      </dsp:txBody>
      <dsp:txXfrm rot="-5400000">
        <a:off x="1669881" y="167532"/>
        <a:ext cx="6524237" cy="856930"/>
      </dsp:txXfrm>
    </dsp:sp>
    <dsp:sp modelId="{EB2687B4-F590-41B7-95C9-5A77E3FC1012}">
      <dsp:nvSpPr>
        <dsp:cNvPr id="61" name=""/>
        <dsp:cNvSpPr/>
      </dsp:nvSpPr>
      <dsp:spPr>
        <a:xfrm>
          <a:off x="32664" y="2468"/>
          <a:ext cx="1637218" cy="11870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smtClean="0"/>
            <a:t>敏</a:t>
          </a:r>
          <a:endParaRPr lang="en-US" sz="2000" b="1" kern="1200"/>
        </a:p>
      </dsp:txBody>
      <dsp:txXfrm>
        <a:off x="90611" y="60415"/>
        <a:ext cx="1521323" cy="1071163"/>
      </dsp:txXfrm>
    </dsp:sp>
    <dsp:sp modelId="{69449699-5C48-47C9-938D-92D597CE84E0}">
      <dsp:nvSpPr>
        <dsp:cNvPr id="62" name=""/>
        <dsp:cNvSpPr/>
      </dsp:nvSpPr>
      <dsp:spPr>
        <a:xfrm rot="5400000">
          <a:off x="4480356" y="-1442889"/>
          <a:ext cx="949646" cy="657059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语出</a:t>
          </a:r>
          <a:r>
            <a:rPr lang="en-US" altLang="zh-CN" sz="1800" kern="1200" smtClean="0"/>
            <a:t>《</a:t>
          </a:r>
          <a:r>
            <a:rPr lang="zh-CN" altLang="en-US" sz="1800" kern="1200" smtClean="0"/>
            <a:t>说文</a:t>
          </a:r>
          <a:r>
            <a:rPr lang="en-US" altLang="zh-CN" sz="1800" kern="1200" smtClean="0"/>
            <a:t>》“</a:t>
          </a:r>
          <a:r>
            <a:rPr lang="zh-CN" altLang="en-US" sz="1800" kern="1200" smtClean="0"/>
            <a:t>卓，高也。” </a:t>
          </a:r>
          <a:r>
            <a:rPr lang="en-US" altLang="zh-CN" sz="1800" kern="1200" smtClean="0"/>
            <a:t>《</a:t>
          </a:r>
          <a:r>
            <a:rPr lang="zh-CN" altLang="en-US" sz="1800" kern="1200" smtClean="0"/>
            <a:t>庄子</a:t>
          </a:r>
          <a:r>
            <a:rPr lang="en-US" altLang="zh-CN" sz="1800" kern="1200" smtClean="0"/>
            <a:t>》“ </a:t>
          </a:r>
          <a:r>
            <a:rPr lang="zh-CN" altLang="en-US" sz="1800" kern="1200" smtClean="0"/>
            <a:t>彼特以天为父</a:t>
          </a:r>
          <a:r>
            <a:rPr lang="en-US" sz="1800" kern="1200" smtClean="0"/>
            <a:t>,</a:t>
          </a:r>
          <a:r>
            <a:rPr lang="zh-CN" altLang="en-US" sz="1800" kern="1200" smtClean="0"/>
            <a:t>而身犹爱之</a:t>
          </a:r>
          <a:r>
            <a:rPr lang="en-US" sz="1800" kern="1200" smtClean="0"/>
            <a:t>,</a:t>
          </a:r>
          <a:r>
            <a:rPr lang="zh-CN" altLang="en-US" sz="1800" kern="1200" smtClean="0"/>
            <a:t>而况其卓乎！”有高明高超、独特不群、正直的含义。指代我们的“服务”的价值观。</a:t>
          </a:r>
          <a:endParaRPr lang="en-US" sz="1800" kern="1200"/>
        </a:p>
      </dsp:txBody>
      <dsp:txXfrm rot="-5400000">
        <a:off x="1669881" y="1413943"/>
        <a:ext cx="6524237" cy="856930"/>
      </dsp:txXfrm>
    </dsp:sp>
    <dsp:sp modelId="{86F9A8D0-8ADB-4D69-9227-CF63DC0535F8}">
      <dsp:nvSpPr>
        <dsp:cNvPr id="63" name=""/>
        <dsp:cNvSpPr/>
      </dsp:nvSpPr>
      <dsp:spPr>
        <a:xfrm>
          <a:off x="32664" y="1248879"/>
          <a:ext cx="1637218" cy="11870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smtClean="0"/>
            <a:t>卓</a:t>
          </a:r>
          <a:endParaRPr lang="en-US" sz="2000" b="1" kern="1200"/>
        </a:p>
      </dsp:txBody>
      <dsp:txXfrm>
        <a:off x="90611" y="1306826"/>
        <a:ext cx="1521323" cy="1071163"/>
      </dsp:txXfrm>
    </dsp:sp>
    <dsp:sp modelId="{95085611-26DF-496B-9379-55FABEAE008A}">
      <dsp:nvSpPr>
        <dsp:cNvPr id="64" name=""/>
        <dsp:cNvSpPr/>
      </dsp:nvSpPr>
      <dsp:spPr>
        <a:xfrm rot="5400000">
          <a:off x="4480356" y="-196478"/>
          <a:ext cx="949646" cy="657059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语出</a:t>
          </a:r>
          <a:r>
            <a:rPr lang="en-US" altLang="zh-CN" sz="1800" kern="1200" smtClean="0"/>
            <a:t>《</a:t>
          </a:r>
          <a:r>
            <a:rPr lang="zh-CN" altLang="en-US" sz="1800" kern="1200" smtClean="0"/>
            <a:t>论语</a:t>
          </a:r>
          <a:r>
            <a:rPr lang="en-US" altLang="zh-CN" sz="1800" kern="1200" smtClean="0"/>
            <a:t>》“</a:t>
          </a:r>
          <a:r>
            <a:rPr lang="zh-CN" altLang="en-US" sz="1800" kern="1200" smtClean="0"/>
            <a:t>人而无信，不知其可也。”</a:t>
          </a:r>
          <a:r>
            <a:rPr lang="en-US" altLang="zh-CN" sz="1800" kern="1200" smtClean="0"/>
            <a:t>《</a:t>
          </a:r>
          <a:r>
            <a:rPr lang="zh-CN" altLang="en-US" sz="1800" kern="1200" smtClean="0"/>
            <a:t>三国志</a:t>
          </a:r>
          <a:r>
            <a:rPr lang="en-US" altLang="zh-CN" sz="1800" kern="1200" smtClean="0"/>
            <a:t>•</a:t>
          </a:r>
          <a:r>
            <a:rPr lang="zh-CN" altLang="en-US" sz="1800" kern="1200" smtClean="0"/>
            <a:t>诸葛亮传</a:t>
          </a:r>
          <a:r>
            <a:rPr lang="en-US" altLang="zh-CN" sz="1800" kern="1200" smtClean="0"/>
            <a:t>》“</a:t>
          </a:r>
          <a:r>
            <a:rPr lang="zh-CN" altLang="en-US" sz="1800" kern="1200" smtClean="0"/>
            <a:t>信义著于四海。”有守信、诚实真诚、可信赖、信任的含义。指代我们的“诚信</a:t>
          </a:r>
          <a:r>
            <a:rPr lang="en-US" sz="1800" kern="1200" smtClean="0"/>
            <a:t>/</a:t>
          </a:r>
          <a:r>
            <a:rPr lang="zh-CN" altLang="en-US" sz="1800" kern="1200" smtClean="0"/>
            <a:t>正气”的价值观。</a:t>
          </a:r>
          <a:endParaRPr lang="en-US" sz="1800" kern="1200"/>
        </a:p>
      </dsp:txBody>
      <dsp:txXfrm rot="-5400000">
        <a:off x="1669881" y="2660354"/>
        <a:ext cx="6524237" cy="856930"/>
      </dsp:txXfrm>
    </dsp:sp>
    <dsp:sp modelId="{96015DC9-4F30-44C4-BBA2-5F1B42C9CBBE}">
      <dsp:nvSpPr>
        <dsp:cNvPr id="65" name=""/>
        <dsp:cNvSpPr/>
      </dsp:nvSpPr>
      <dsp:spPr>
        <a:xfrm>
          <a:off x="32664" y="2495290"/>
          <a:ext cx="1637218" cy="11870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smtClean="0"/>
            <a:t>信</a:t>
          </a:r>
          <a:endParaRPr lang="en-US" sz="2000" b="1" kern="1200"/>
        </a:p>
      </dsp:txBody>
      <dsp:txXfrm>
        <a:off x="90611" y="2553237"/>
        <a:ext cx="1521323" cy="1071163"/>
      </dsp:txXfrm>
    </dsp:sp>
    <dsp:sp modelId="{E1D6C978-6853-4BF1-A40B-DB82E9D05545}">
      <dsp:nvSpPr>
        <dsp:cNvPr id="66" name=""/>
        <dsp:cNvSpPr/>
      </dsp:nvSpPr>
      <dsp:spPr>
        <a:xfrm rot="5400000">
          <a:off x="4480356" y="1049933"/>
          <a:ext cx="949646" cy="657059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CN" altLang="en-US" sz="1800" kern="1200" smtClean="0"/>
            <a:t>语出</a:t>
          </a:r>
          <a:r>
            <a:rPr lang="en-US" altLang="zh-CN" sz="1800" kern="1200" smtClean="0"/>
            <a:t>《</a:t>
          </a:r>
          <a:r>
            <a:rPr lang="zh-CN" altLang="en-US" sz="1800" kern="1200" smtClean="0"/>
            <a:t>大乘止观</a:t>
          </a:r>
          <a:r>
            <a:rPr lang="en-US" altLang="zh-CN" sz="1800" kern="1200" smtClean="0"/>
            <a:t>》“</a:t>
          </a:r>
          <a:r>
            <a:rPr lang="zh-CN" altLang="en-US" sz="1800" kern="1200" smtClean="0"/>
            <a:t>自性圆融”“圆融无二”“圆融无碍法界法门”。有破除偏执、圆满、融通，物我合一、天地合一的大和谐的含义。指代我们的“人本</a:t>
          </a:r>
          <a:r>
            <a:rPr lang="en-US" sz="1800" kern="1200" smtClean="0"/>
            <a:t>/</a:t>
          </a:r>
          <a:r>
            <a:rPr lang="zh-CN" altLang="en-US" sz="1800" kern="1200" smtClean="0"/>
            <a:t>和谐”的价值观。</a:t>
          </a:r>
          <a:endParaRPr lang="en-US" sz="1800" kern="1200"/>
        </a:p>
      </dsp:txBody>
      <dsp:txXfrm rot="-5400000">
        <a:off x="1669881" y="3906765"/>
        <a:ext cx="6524237" cy="856930"/>
      </dsp:txXfrm>
    </dsp:sp>
    <dsp:sp modelId="{EEE9929D-ABAC-4E59-9258-26A3C0F14304}">
      <dsp:nvSpPr>
        <dsp:cNvPr id="67" name=""/>
        <dsp:cNvSpPr/>
      </dsp:nvSpPr>
      <dsp:spPr>
        <a:xfrm>
          <a:off x="32664" y="3741701"/>
          <a:ext cx="1637218" cy="11870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000" b="1" kern="1200" smtClean="0"/>
            <a:t>圆融</a:t>
          </a:r>
          <a:endParaRPr lang="en-US" sz="2000" b="1" kern="1200"/>
        </a:p>
      </dsp:txBody>
      <dsp:txXfrm>
        <a:off x="90611" y="3799648"/>
        <a:ext cx="1521323" cy="1071163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r:blip="">
            <dgm:adjLst/>
          </dgm:shape>
          <dgm:presOf/>
          <dgm:constrLst/>
          <dgm:ruleLst>
            <dgm:rule type="w" val="INF"/>
          </dgm:ruleLst>
          <dgm:forEach name="Name11" axis="ch" ptType="node">
            <dgm:layoutNode name="vertTwo">
              <dgm:alg type="lin">
                <dgm:param type="linDir" val="fromT"/>
              </dgm:alg>
              <dgm:shape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r:blip="">
                  <dgm:adjLst/>
                </dgm:shape>
                <dgm:presOf/>
                <dgm:constrLst/>
                <dgm:ruleLst>
                  <dgm:rule type="w" val="INF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r:blip="">
                        <dgm:adjLst/>
                      </dgm:shape>
                      <dgm:presOf/>
                      <dgm:constrLst/>
                      <dgm:ruleLst>
                        <dgm:rule type="w" val="INF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rot="90" type="round2SameRect" r:blip="">
                    <dgm:adjLst/>
                  </dgm:shape>
                </dgm:if>
                <dgm:else name="Name12">
                  <dgm:shape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2944813" cy="495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t" anchorCtr="0" compatLnSpc="1">
            <a:prstTxWarp prst="textNoShape">
              <a:avLst/>
            </a:prstTxWarp>
          </a:bodyPr>
          <a:lstStyle>
            <a:lvl1pPr defTabSz="635000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 bwMode="auto">
          <a:xfrm>
            <a:off x="3849688" y="0"/>
            <a:ext cx="2943225" cy="495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t" anchorCtr="0" compatLnSpc="1">
            <a:prstTxWarp prst="textNoShape">
              <a:avLst/>
            </a:prstTxWarp>
          </a:bodyPr>
          <a:lstStyle>
            <a:lvl1pPr algn="r" defTabSz="635000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A6C25497-7110-4CD9-8EB7-D854FECC23F9}" type="datetimeFigureOut">
              <a:rPr lang="en-US"/>
              <a:pPr>
                <a:defRPr/>
              </a:pPr>
              <a:t>5/14/2013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5963" y="742950"/>
            <a:ext cx="5364162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79450" y="4705350"/>
            <a:ext cx="5435600" cy="4457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0"/>
            <a:r>
              <a:rPr lang="en-US" noProof="0" smtClean="0"/>
              <a:t>Second level</a:t>
            </a:r>
          </a:p>
          <a:p>
            <a:pPr lvl="0"/>
            <a:r>
              <a:rPr lang="en-US" noProof="0" smtClean="0"/>
              <a:t>Third level</a:t>
            </a:r>
          </a:p>
          <a:p>
            <a:pPr lvl="0"/>
            <a:r>
              <a:rPr lang="en-US" noProof="0" smtClean="0"/>
              <a:t>Fourth level</a:t>
            </a:r>
          </a:p>
          <a:p>
            <a:pPr lvl="0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 bwMode="auto">
          <a:xfrm>
            <a:off x="0" y="9409113"/>
            <a:ext cx="2944813" cy="495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b" anchorCtr="0" compatLnSpc="1">
            <a:prstTxWarp prst="textNoShape">
              <a:avLst/>
            </a:prstTxWarp>
          </a:bodyPr>
          <a:lstStyle>
            <a:lvl1pPr defTabSz="635000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 bwMode="auto">
          <a:xfrm>
            <a:off x="3849688" y="9409113"/>
            <a:ext cx="2943225" cy="495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6723" tIns="48362" rIns="96723" bIns="48362" numCol="1" anchor="b" anchorCtr="0" compatLnSpc="1">
            <a:prstTxWarp prst="textNoShape">
              <a:avLst/>
            </a:prstTxWarp>
          </a:bodyPr>
          <a:lstStyle>
            <a:lvl1pPr algn="r" defTabSz="635000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DB19E439-0A36-4389-B1D4-036D35E9F4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34423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100" kern="1200">
        <a:solidFill>
          <a:schemeClr val="tx1"/>
        </a:solidFill>
        <a:latin typeface="+mn-lt"/>
        <a:ea typeface="+mn-ea"/>
        <a:cs typeface="+mn-cs"/>
      </a:defRPr>
    </a:lvl5pPr>
    <a:lvl6pPr marL="2148780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6pPr>
    <a:lvl7pPr marL="2578536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7pPr>
    <a:lvl8pPr marL="3008291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8pPr>
    <a:lvl9pPr marL="3438048" algn="l" defTabSz="859512" rtl="0" eaLnBrk="1" latinLnBrk="0" hangingPunct="1">
      <a:defRPr sz="11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715963" y="742950"/>
            <a:ext cx="5364162" cy="3714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B19E439-0A36-4389-B1D4-036D35E9F4E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0941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2.xml" /><Relationship Id="rId5" Type="http://schemas.openxmlformats.org/officeDocument/2006/relationships/vmlDrawing" Target="../drawings/vmlDrawing1.v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4.xml" /><Relationship Id="rId5" Type="http://schemas.openxmlformats.org/officeDocument/2006/relationships/vmlDrawing" Target="../drawings/vmlDrawing2.v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tags" Target="../tags/tag21.xml" /><Relationship Id="rId14" Type="http://schemas.openxmlformats.org/officeDocument/2006/relationships/tags" Target="../tags/tag22.xml" /><Relationship Id="rId15" Type="http://schemas.openxmlformats.org/officeDocument/2006/relationships/tags" Target="../tags/tag23.xml" /><Relationship Id="rId16" Type="http://schemas.openxmlformats.org/officeDocument/2006/relationships/oleObject" Target="../embeddings/oleObject7.bin" TargetMode="Internal" /><Relationship Id="rId17" Type="http://schemas.openxmlformats.org/officeDocument/2006/relationships/image" Target="../media/image1.emf" /><Relationship Id="rId18" Type="http://schemas.openxmlformats.org/officeDocument/2006/relationships/image" Target="../media/image2.jpeg" /><Relationship Id="rId19" Type="http://schemas.openxmlformats.org/officeDocument/2006/relationships/tags" Target="../tags/tag24.xml" /><Relationship Id="rId2" Type="http://schemas.openxmlformats.org/officeDocument/2006/relationships/tags" Target="../tags/tag10.xml" /><Relationship Id="rId20" Type="http://schemas.openxmlformats.org/officeDocument/2006/relationships/vmlDrawing" Target="../drawings/vmlDrawing3.v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tags" Target="../tags/tag16.xml" /><Relationship Id="rId9" Type="http://schemas.openxmlformats.org/officeDocument/2006/relationships/tags" Target="../tags/tag1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30.xml" /><Relationship Id="rId5" Type="http://schemas.openxmlformats.org/officeDocument/2006/relationships/vmlDrawing" Target="../drawings/vmlDrawing5.vml" /><Relationship Id="rId6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tags" Target="../tags/tag32.xml" /><Relationship Id="rId5" Type="http://schemas.openxmlformats.org/officeDocument/2006/relationships/vmlDrawing" Target="../drawings/vmlDrawing6.vml" /><Relationship Id="rId6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1D0C1-54BD-4CF8-9233-AD2BDFE8B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93752-0255-442F-AA7E-093159B6E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A3D68-5356-4D4A-807E-346FEB230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1DF34-AD04-4B31-A42A-2661995AF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B67B31-265B-4E87-AF32-3987D88B1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E4A9F-4EEC-4A51-B01B-4FDFAFE36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F014B-9A69-49AD-9D2D-748DE97AE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F8304-6FD6-44A6-9DF8-7B3655C21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1DD13-544C-4CEE-9625-2C04995D2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6D08A-5401-49A0-BD5D-C37C8768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FD2D4-BA8E-4396-BF49-516D9310F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1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9046105" cy="5186363"/>
          </a:xfrm>
          <a:prstGeom prst="rect">
            <a:avLst/>
          </a:prstGeom>
        </p:spPr>
        <p:txBody>
          <a:bodyPr wrap="square" lIns="0" tIns="0" rIns="0" bIns="0"/>
          <a:lstStyle>
            <a:lvl1pPr>
              <a:lnSpc>
                <a:spcPct val="106000"/>
              </a:lnSpc>
              <a:spcBef>
                <a:spcPts val="1344"/>
              </a:spcBef>
              <a:spcAft>
                <a:spcPct val="0"/>
              </a:spcAft>
              <a:defRPr/>
            </a:lvl1pPr>
            <a:lvl3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3pPr>
            <a:lvl4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4pPr>
            <a:lvl5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09701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4380179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5096352" y="1123950"/>
            <a:ext cx="4379700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4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13" name="Slide Number Placeholder 9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15904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42455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52531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09376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56812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066887" y="1752600"/>
            <a:ext cx="4257676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3440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13744" y="518491"/>
            <a:ext cx="8748713" cy="58293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4595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6812" y="1752600"/>
            <a:ext cx="8667750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6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909942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98"/>
          <p:cNvGrpSpPr/>
          <p:nvPr userDrawn="1">
            <p:custDataLst>
              <p:tags r:id="rId1"/>
            </p:custDataLst>
          </p:nvPr>
        </p:nvGrpSpPr>
        <p:grpSpPr>
          <a:xfrm>
            <a:off x="-1253728" y="1"/>
            <a:ext cx="1035315" cy="3889375"/>
            <a:chOff x="-1253505" y="0"/>
            <a:chExt cx="1035794" cy="3889829"/>
          </a:xfrm>
        </p:grpSpPr>
        <p:sp>
          <p:nvSpPr>
            <p:cNvPr id="5" name="Rectangle 27"/>
            <p:cNvSpPr>
              <a:spLocks noChangeArrowheads="1"/>
            </p:cNvSpPr>
            <p:nvPr userDrawn="1">
              <p:custDataLst>
                <p:tags r:id="rId2"/>
              </p:custDataLst>
            </p:nvPr>
          </p:nvSpPr>
          <p:spPr bwMode="auto">
            <a:xfrm>
              <a:off x="-1253505" y="0"/>
              <a:ext cx="1035794" cy="3889829"/>
            </a:xfrm>
            <a:prstGeom prst="rect">
              <a:avLst/>
            </a:prstGeom>
            <a:solidFill>
              <a:schemeClr val="bg1"/>
            </a:solidFill>
            <a:ln w="12700" algn="ctr">
              <a:noFill/>
              <a:miter lim="800000"/>
            </a:ln>
          </p:spPr>
          <p:txBody>
            <a:bodyPr wrap="none" lIns="0" tIns="0" rIns="0" bIns="0"/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1pPr>
              <a:lvl2pPr marL="428625" indent="2857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2pPr>
              <a:lvl3pPr marL="858838" indent="55563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3pPr>
              <a:lvl4pPr marL="1289050" indent="82550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4pPr>
              <a:lvl5pPr marL="1717675" indent="111125" algn="l" rtl="0" fontAlgn="base">
                <a:spcBef>
                  <a:spcPct val="0"/>
                </a:spcBef>
                <a:spcAft>
                  <a:spcPct val="0"/>
                </a:spcAft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5pPr>
              <a:lvl6pPr marL="22860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6pPr>
              <a:lvl7pPr marL="27432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7pPr>
              <a:lvl8pPr marL="32004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8pPr>
              <a:lvl9pPr marL="3657600" algn="l" defTabSz="914400" rtl="0" eaLnBrk="1" latinLnBrk="0" hangingPunct="1">
                <a:defRPr sz="1900" kern="1200">
                  <a:solidFill>
                    <a:schemeClr val="tx1"/>
                  </a:solidFill>
                  <a:latin typeface="Arial"/>
                  <a:ea typeface="+mn-ea"/>
                  <a:cs typeface="Arial"/>
                </a:defRPr>
              </a:lvl9pPr>
            </a:lstStyle>
            <a:p>
              <a:pPr algn="ctr"/>
              <a:r>
                <a:rPr lang="en-GB" sz="1000" b="1">
                  <a:solidFill>
                    <a:srgbClr val="002776"/>
                  </a:solidFill>
                  <a:latin typeface="Arial"/>
                </a:rPr>
                <a:t>Primary colors</a:t>
              </a:r>
            </a:p>
          </p:txBody>
        </p:sp>
        <p:grpSp>
          <p:nvGrpSpPr>
            <p:cNvPr id="6" name="Group 50"/>
            <p:cNvGrpSpPr/>
            <p:nvPr userDrawn="1"/>
          </p:nvGrpSpPr>
          <p:grpSpPr>
            <a:xfrm>
              <a:off x="-967888" y="180996"/>
              <a:ext cx="464559" cy="585856"/>
              <a:chOff x="12661025" y="-1313976"/>
              <a:chExt cx="464559" cy="585856"/>
            </a:xfrm>
          </p:grpSpPr>
          <p:sp>
            <p:nvSpPr>
              <p:cNvPr id="22" name="Rectangle 25"/>
              <p:cNvSpPr>
                <a:spLocks noChangeArrowheads="1"/>
              </p:cNvSpPr>
              <p:nvPr userDrawn="1">
                <p:custDataLst>
                  <p:tags r:id="rId3"/>
                </p:custDataLst>
              </p:nvPr>
            </p:nvSpPr>
            <p:spPr bwMode="auto">
              <a:xfrm>
                <a:off x="12661025" y="-1313976"/>
                <a:ext cx="464559" cy="585856"/>
              </a:xfrm>
              <a:prstGeom prst="rect">
                <a:avLst/>
              </a:prstGeom>
              <a:solidFill>
                <a:srgbClr val="002776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23" name="Rectangle 14"/>
              <p:cNvSpPr>
                <a:spLocks noChangeArrowheads="1"/>
              </p:cNvSpPr>
              <p:nvPr userDrawn="1">
                <p:custDataLst>
                  <p:tags r:id="rId4"/>
                </p:custDataLst>
              </p:nvPr>
            </p:nvSpPr>
            <p:spPr bwMode="auto">
              <a:xfrm>
                <a:off x="12726408" y="-1252056"/>
                <a:ext cx="331976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39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118</a:t>
                </a:r>
              </a:p>
            </p:txBody>
          </p:sp>
        </p:grpSp>
        <p:grpSp>
          <p:nvGrpSpPr>
            <p:cNvPr id="7" name="Group 52"/>
            <p:cNvGrpSpPr/>
            <p:nvPr userDrawn="1"/>
          </p:nvGrpSpPr>
          <p:grpSpPr>
            <a:xfrm>
              <a:off x="-967888" y="1414628"/>
              <a:ext cx="464559" cy="584268"/>
              <a:chOff x="12661025" y="59430"/>
              <a:chExt cx="464559" cy="584268"/>
            </a:xfrm>
          </p:grpSpPr>
          <p:sp>
            <p:nvSpPr>
              <p:cNvPr id="20" name="Rectangle 25"/>
              <p:cNvSpPr>
                <a:spLocks noChangeArrowheads="1"/>
              </p:cNvSpPr>
              <p:nvPr userDrawn="1">
                <p:custDataLst>
                  <p:tags r:id="rId5"/>
                </p:custDataLst>
              </p:nvPr>
            </p:nvSpPr>
            <p:spPr bwMode="auto">
              <a:xfrm>
                <a:off x="12661025" y="59430"/>
                <a:ext cx="464559" cy="584268"/>
              </a:xfrm>
              <a:prstGeom prst="rect">
                <a:avLst/>
              </a:prstGeom>
              <a:solidFill>
                <a:schemeClr val="accent3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21" name="Rectangle 16"/>
              <p:cNvSpPr>
                <a:spLocks noChangeArrowheads="1"/>
              </p:cNvSpPr>
              <p:nvPr userDrawn="1">
                <p:custDataLst>
                  <p:tags r:id="rId6"/>
                </p:custDataLst>
              </p:nvPr>
            </p:nvSpPr>
            <p:spPr bwMode="auto">
              <a:xfrm>
                <a:off x="12719525" y="110236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161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222</a:t>
                </a:r>
              </a:p>
            </p:txBody>
          </p:sp>
        </p:grpSp>
        <p:grpSp>
          <p:nvGrpSpPr>
            <p:cNvPr id="8" name="Group 53"/>
            <p:cNvGrpSpPr/>
            <p:nvPr userDrawn="1"/>
          </p:nvGrpSpPr>
          <p:grpSpPr>
            <a:xfrm>
              <a:off x="-967888" y="2030650"/>
              <a:ext cx="464559" cy="584268"/>
              <a:chOff x="12661025" y="853322"/>
              <a:chExt cx="464559" cy="584268"/>
            </a:xfrm>
          </p:grpSpPr>
          <p:sp>
            <p:nvSpPr>
              <p:cNvPr id="18" name="Rectangle 25"/>
              <p:cNvSpPr>
                <a:spLocks noChangeArrowheads="1"/>
              </p:cNvSpPr>
              <p:nvPr userDrawn="1">
                <p:custDataLst>
                  <p:tags r:id="rId7"/>
                </p:custDataLst>
              </p:nvPr>
            </p:nvSpPr>
            <p:spPr bwMode="auto">
              <a:xfrm>
                <a:off x="12661025" y="853322"/>
                <a:ext cx="464559" cy="584268"/>
              </a:xfrm>
              <a:prstGeom prst="rect">
                <a:avLst/>
              </a:prstGeom>
              <a:solidFill>
                <a:schemeClr val="accent4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9" name="Rectangle 18"/>
              <p:cNvSpPr>
                <a:spLocks noChangeArrowheads="1"/>
              </p:cNvSpPr>
              <p:nvPr userDrawn="1">
                <p:custDataLst>
                  <p:tags r:id="rId8"/>
                </p:custDataLst>
              </p:nvPr>
            </p:nvSpPr>
            <p:spPr bwMode="auto">
              <a:xfrm>
                <a:off x="12719525" y="915241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60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138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46</a:t>
                </a:r>
              </a:p>
            </p:txBody>
          </p:sp>
        </p:grpSp>
        <p:grpSp>
          <p:nvGrpSpPr>
            <p:cNvPr id="9" name="Group 54"/>
            <p:cNvGrpSpPr/>
            <p:nvPr userDrawn="1"/>
          </p:nvGrpSpPr>
          <p:grpSpPr>
            <a:xfrm>
              <a:off x="-967888" y="2646672"/>
              <a:ext cx="464559" cy="585855"/>
              <a:chOff x="12661025" y="1513377"/>
              <a:chExt cx="464559" cy="585855"/>
            </a:xfrm>
          </p:grpSpPr>
          <p:sp>
            <p:nvSpPr>
              <p:cNvPr id="16" name="Rectangle 25"/>
              <p:cNvSpPr>
                <a:spLocks noChangeArrowheads="1"/>
              </p:cNvSpPr>
              <p:nvPr userDrawn="1">
                <p:custDataLst>
                  <p:tags r:id="rId9"/>
                </p:custDataLst>
              </p:nvPr>
            </p:nvSpPr>
            <p:spPr bwMode="auto">
              <a:xfrm>
                <a:off x="12661025" y="1513377"/>
                <a:ext cx="464559" cy="585855"/>
              </a:xfrm>
              <a:prstGeom prst="rect">
                <a:avLst/>
              </a:prstGeom>
              <a:solidFill>
                <a:schemeClr val="accent5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7" name="Rectangle 17"/>
              <p:cNvSpPr>
                <a:spLocks noChangeArrowheads="1"/>
              </p:cNvSpPr>
              <p:nvPr userDrawn="1">
                <p:custDataLst>
                  <p:tags r:id="rId10"/>
                </p:custDataLst>
              </p:nvPr>
            </p:nvSpPr>
            <p:spPr bwMode="auto">
              <a:xfrm>
                <a:off x="12719525" y="1575296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R 114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G 199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B 231</a:t>
                </a:r>
              </a:p>
            </p:txBody>
          </p:sp>
        </p:grpSp>
        <p:grpSp>
          <p:nvGrpSpPr>
            <p:cNvPr id="10" name="Group 55"/>
            <p:cNvGrpSpPr/>
            <p:nvPr userDrawn="1"/>
          </p:nvGrpSpPr>
          <p:grpSpPr>
            <a:xfrm>
              <a:off x="-967888" y="3262694"/>
              <a:ext cx="464559" cy="585855"/>
              <a:chOff x="12661025" y="2333768"/>
              <a:chExt cx="464559" cy="585855"/>
            </a:xfrm>
          </p:grpSpPr>
          <p:sp>
            <p:nvSpPr>
              <p:cNvPr id="14" name="Rectangle 25"/>
              <p:cNvSpPr>
                <a:spLocks noChangeArrowheads="1"/>
              </p:cNvSpPr>
              <p:nvPr userDrawn="1">
                <p:custDataLst>
                  <p:tags r:id="rId11"/>
                </p:custDataLst>
              </p:nvPr>
            </p:nvSpPr>
            <p:spPr bwMode="auto">
              <a:xfrm>
                <a:off x="12661025" y="2333768"/>
                <a:ext cx="464559" cy="585855"/>
              </a:xfrm>
              <a:prstGeom prst="rect">
                <a:avLst/>
              </a:prstGeom>
              <a:solidFill>
                <a:schemeClr val="accent6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5" name="Rectangle 19"/>
              <p:cNvSpPr>
                <a:spLocks noChangeArrowheads="1"/>
              </p:cNvSpPr>
              <p:nvPr userDrawn="1">
                <p:custDataLst>
                  <p:tags r:id="rId12"/>
                </p:custDataLst>
              </p:nvPr>
            </p:nvSpPr>
            <p:spPr bwMode="auto">
              <a:xfrm>
                <a:off x="12719525" y="2395687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R 201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G 221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002776"/>
                    </a:solidFill>
                    <a:latin typeface="Arial"/>
                  </a:rPr>
                  <a:t>B 3</a:t>
                </a:r>
              </a:p>
            </p:txBody>
          </p:sp>
        </p:grpSp>
        <p:grpSp>
          <p:nvGrpSpPr>
            <p:cNvPr id="11" name="Group 51"/>
            <p:cNvGrpSpPr/>
            <p:nvPr userDrawn="1"/>
          </p:nvGrpSpPr>
          <p:grpSpPr>
            <a:xfrm>
              <a:off x="-967888" y="798606"/>
              <a:ext cx="464559" cy="584268"/>
              <a:chOff x="12661025" y="-640070"/>
              <a:chExt cx="464559" cy="584268"/>
            </a:xfrm>
          </p:grpSpPr>
          <p:sp>
            <p:nvSpPr>
              <p:cNvPr id="12" name="Rectangle 25"/>
              <p:cNvSpPr>
                <a:spLocks noChangeArrowheads="1"/>
              </p:cNvSpPr>
              <p:nvPr userDrawn="1">
                <p:custDataLst>
                  <p:tags r:id="rId13"/>
                </p:custDataLst>
              </p:nvPr>
            </p:nvSpPr>
            <p:spPr bwMode="auto">
              <a:xfrm>
                <a:off x="12661025" y="-640070"/>
                <a:ext cx="464559" cy="584268"/>
              </a:xfrm>
              <a:prstGeom prst="rect">
                <a:avLst/>
              </a:prstGeom>
              <a:solidFill>
                <a:schemeClr val="accent2"/>
              </a:solidFill>
              <a:ln w="12700" algn="ctr">
                <a:noFill/>
                <a:miter lim="800000"/>
              </a:ln>
            </p:spPr>
            <p:txBody>
              <a:bodyPr wrap="none" lIns="0" tIns="0" rIns="0" bIns="0" anchor="ctr"/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endParaRPr lang="en-GB" sz="1000">
                  <a:solidFill>
                    <a:srgbClr val="002776"/>
                  </a:solidFill>
                  <a:latin typeface="Arial"/>
                </a:endParaRPr>
              </a:p>
            </p:txBody>
          </p:sp>
          <p:sp>
            <p:nvSpPr>
              <p:cNvPr id="13" name="Rectangle 15"/>
              <p:cNvSpPr>
                <a:spLocks noChangeArrowheads="1"/>
              </p:cNvSpPr>
              <p:nvPr userDrawn="1">
                <p:custDataLst>
                  <p:tags r:id="rId14"/>
                </p:custDataLst>
              </p:nvPr>
            </p:nvSpPr>
            <p:spPr bwMode="auto">
              <a:xfrm>
                <a:off x="12719525" y="-578151"/>
                <a:ext cx="346409" cy="461719"/>
              </a:xfrm>
              <a:prstGeom prst="rect">
                <a:avLst/>
              </a:prstGeom>
              <a:noFill/>
              <a:ln w="12700" algn="ctr">
                <a:noFill/>
                <a:miter lim="800000"/>
              </a:ln>
            </p:spPr>
            <p:txBody>
              <a:bodyPr wrap="none" lIns="0" tIns="0" rIns="0" bIns="0">
                <a:spAutoFit/>
              </a:bodyPr>
              <a:lstStyle>
                <a:defPPr>
                  <a:defRPr lang="en-US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1pPr>
                <a:lvl2pPr marL="428625" indent="2857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2pPr>
                <a:lvl3pPr marL="858838" indent="55563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3pPr>
                <a:lvl4pPr marL="1289050" indent="82550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4pPr>
                <a:lvl5pPr marL="1717675" indent="111125" algn="l" rtl="0" fontAlgn="base">
                  <a:spcBef>
                    <a:spcPct val="0"/>
                  </a:spcBef>
                  <a:spcAft>
                    <a:spcPct val="0"/>
                  </a:spcAft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5pPr>
                <a:lvl6pPr marL="22860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6pPr>
                <a:lvl7pPr marL="27432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7pPr>
                <a:lvl8pPr marL="32004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8pPr>
                <a:lvl9pPr marL="3657600" algn="l" defTabSz="914400" rtl="0" eaLnBrk="1" latinLnBrk="0" hangingPunct="1">
                  <a:defRPr sz="1900" kern="1200">
                    <a:solidFill>
                      <a:schemeClr val="tx1"/>
                    </a:solidFill>
                    <a:latin typeface="Arial"/>
                    <a:ea typeface="+mn-ea"/>
                    <a:cs typeface="Arial"/>
                  </a:defRPr>
                </a:lvl9pPr>
              </a:lstStyle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R 146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G 212</a:t>
                </a:r>
              </a:p>
              <a:p>
                <a:pPr defTabSz="914724">
                  <a:defRPr/>
                </a:pPr>
                <a:r>
                  <a:rPr lang="en-GB" sz="1000">
                    <a:solidFill>
                      <a:srgbClr val="FFFFFF"/>
                    </a:solidFill>
                    <a:latin typeface="Arial"/>
                  </a:rPr>
                  <a:t>B 0</a:t>
                </a:r>
              </a:p>
            </p:txBody>
          </p:sp>
        </p:grpSp>
      </p:grpSp>
      <p:graphicFrame>
        <p:nvGraphicFramePr>
          <p:cNvPr id="24" name="Rectangle 2" hidden="1"/>
          <p:cNvGraphicFramePr>
            <a:graphicFrameLocks noChangeAspect="1"/>
          </p:cNvGraphicFramePr>
          <p:nvPr>
            <p:custDataLst>
              <p:tags r:id="rId15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16" imgW="158221" imgH="158750" progId="">
                  <p:embed/>
                </p:oleObj>
              </mc:Choice>
              <mc:Fallback>
                <p:oleObj name="think-cell Slide" r:id="rId16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0836" name="Text Placeholder 2"/>
          <p:cNvSpPr>
            <a:spLocks noGrp="1"/>
          </p:cNvSpPr>
          <p:nvPr>
            <p:ph type="subTitle" idx="1"/>
          </p:nvPr>
        </p:nvSpPr>
        <p:spPr>
          <a:xfrm>
            <a:off x="414338" y="6081917"/>
            <a:ext cx="5135113" cy="228396"/>
          </a:xfrm>
          <a:prstGeom prst="rect">
            <a:avLst/>
          </a:prstGeom>
        </p:spPr>
        <p:txBody>
          <a:bodyPr lIns="0" tIns="0" rIns="0" bIns="0">
            <a:spAutoFit/>
          </a:bodyPr>
          <a:lstStyle>
            <a:lvl1pPr marL="0" indent="0" eaLnBrk="1" hangingPunct="1">
              <a:lnSpc>
                <a:spcPct val="106000"/>
              </a:lnSpc>
              <a:spcBef>
                <a:spcPct val="15000"/>
              </a:spcBef>
              <a:buFont typeface="Wingdings 2" pitchFamily="18" charset="2"/>
              <a:buNone/>
              <a:defRPr b="1" smtClean="0"/>
            </a:lvl1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110" name="Title Placeholder 1"/>
          <p:cNvSpPr>
            <a:spLocks noGrp="1"/>
          </p:cNvSpPr>
          <p:nvPr>
            <p:ph type="ctrTitle"/>
          </p:nvPr>
        </p:nvSpPr>
        <p:spPr>
          <a:xfrm>
            <a:off x="473287" y="2886327"/>
            <a:ext cx="4910409" cy="1128762"/>
          </a:xfrm>
          <a:prstGeom prst="rect">
            <a:avLst/>
          </a:prstGeom>
        </p:spPr>
        <p:txBody>
          <a:bodyPr/>
          <a:lstStyle>
            <a:lvl1pPr marL="0" marR="0" indent="0" defTabSz="957998" rtl="0" eaLnBrk="0" fontAlgn="base" latinLnBrk="0" hangingPunct="0">
              <a:lnSpc>
                <a:spcPts val="28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pic>
        <p:nvPicPr>
          <p:cNvPr id="26" name="Picture 5" descr="Deloittelogo_RGB"/>
          <p:cNvPicPr>
            <a:picLocks noChangeAspect="1" noChangeArrowheads="1"/>
          </p:cNvPicPr>
          <p:nvPr userDrawn="1"/>
        </p:nvPicPr>
        <p:blipFill>
          <a:blip r:embed="rId18"/>
          <a:stretch>
            <a:fillRect/>
          </a:stretch>
        </p:blipFill>
        <p:spPr bwMode="auto">
          <a:xfrm>
            <a:off x="473286" y="622824"/>
            <a:ext cx="1656313" cy="69797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9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28" name="Slide Number Placeholder 9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1254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53576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1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9046105" cy="5186363"/>
          </a:xfrm>
          <a:prstGeom prst="rect">
            <a:avLst/>
          </a:prstGeom>
        </p:spPr>
        <p:txBody>
          <a:bodyPr wrap="square" lIns="0" tIns="0" rIns="0" bIns="0"/>
          <a:lstStyle>
            <a:lvl1pPr>
              <a:lnSpc>
                <a:spcPct val="106000"/>
              </a:lnSpc>
              <a:spcBef>
                <a:spcPts val="1344"/>
              </a:spcBef>
              <a:spcAft>
                <a:spcPct val="0"/>
              </a:spcAft>
              <a:defRPr/>
            </a:lvl1pPr>
            <a:lvl3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3pPr>
            <a:lvl4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4pPr>
            <a:lvl5pPr>
              <a:lnSpc>
                <a:spcPct val="106000"/>
              </a:lnSpc>
              <a:spcBef>
                <a:spcPts val="576"/>
              </a:spcBef>
              <a:spcAft>
                <a:spcPct val="0"/>
              </a:spcAft>
              <a:defRPr/>
            </a:lvl5pPr>
          </a:lstStyle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Rectangle 1" hidden="1"/>
          <p:cNvGraphicFramePr>
            <a:graphicFrameLocks noChangeAspect="1"/>
          </p:cNvGraphicFramePr>
          <p:nvPr>
            <p:custDataLst>
              <p:tags r:id="rId1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2" imgW="158221" imgH="158750" progId="">
                  <p:embed/>
                </p:oleObj>
              </mc:Choice>
              <mc:Fallback>
                <p:oleObj name="think-cell Slide" r:id="rId2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/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2"/>
          </p:nvPr>
        </p:nvSpPr>
        <p:spPr>
          <a:xfrm>
            <a:off x="429948" y="1123950"/>
            <a:ext cx="4380179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3"/>
          </p:nvPr>
        </p:nvSpPr>
        <p:spPr>
          <a:xfrm>
            <a:off x="5096352" y="1123950"/>
            <a:ext cx="4379700" cy="5186363"/>
          </a:xfrm>
          <a:prstGeom prst="rect">
            <a:avLst/>
          </a:prstGeom>
        </p:spPr>
        <p:txBody>
          <a:bodyPr lIns="0" tIns="0" rIns="0" bIns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14" name="Rectangle 17"/>
          <p:cNvSpPr>
            <a:spLocks noChangeArrowheads="1"/>
          </p:cNvSpPr>
          <p:nvPr userDrawn="1"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13" name="Slide Number Placeholder 9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56812" y="1752600"/>
            <a:ext cx="4257676" cy="43434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066887" y="1752600"/>
            <a:ext cx="4257676" cy="43434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itle Placeholder 1"/>
          <p:cNvSpPr>
            <a:spLocks noGrp="1"/>
          </p:cNvSpPr>
          <p:nvPr>
            <p:ph type="title"/>
          </p:nvPr>
        </p:nvSpPr>
        <p:spPr bwMode="auto">
          <a:xfrm>
            <a:off x="429948" y="300039"/>
            <a:ext cx="9046104" cy="5953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lvl1pPr>
              <a:defRPr sz="2000">
                <a:latin typeface="Arial" pitchFamily="34" charset="0"/>
                <a:ea typeface="宋体" pitchFamily="2" charset="-122"/>
                <a:cs typeface="Arial" pitchFamily="34" charset="0"/>
              </a:defRPr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877386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613744" y="518491"/>
            <a:ext cx="8748713" cy="58293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292009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Slide Number Placeholder 9"/>
          <p:cNvSpPr>
            <a:spLocks noGrp="1"/>
          </p:cNvSpPr>
          <p:nvPr>
            <p:ph type="sldNum" sz="quarter" idx="4"/>
            <p:custDataLst>
              <p:tags r:id="rId1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lvl1pPr>
              <a:lnSpc>
                <a:spcPts val="1125"/>
              </a:lnSpc>
              <a:defRPr sz="1000" b="1">
                <a:solidFill>
                  <a:schemeClr val="accent1"/>
                </a:solidFill>
              </a:defRPr>
            </a:lvl1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96154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4.bin" TargetMode="Internal" /><Relationship Id="rId11" Type="http://schemas.openxmlformats.org/officeDocument/2006/relationships/image" Target="../media/image1.emf" /><Relationship Id="rId12" Type="http://schemas.openxmlformats.org/officeDocument/2006/relationships/tags" Target="../tags/tag27.xml" /><Relationship Id="rId13" Type="http://schemas.openxmlformats.org/officeDocument/2006/relationships/tags" Target="../tags/tag28.xml" /><Relationship Id="rId14" Type="http://schemas.openxmlformats.org/officeDocument/2006/relationships/vmlDrawing" Target="../drawings/vmlDrawing4.v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ags" Target="../tags/tag26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10" Type="http://schemas.openxmlformats.org/officeDocument/2006/relationships/tags" Target="../tags/tag38.xml" /><Relationship Id="rId11" Type="http://schemas.openxmlformats.org/officeDocument/2006/relationships/vmlDrawing" Target="../drawings/vmlDrawing7.v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1.xml" /><Relationship Id="rId3" Type="http://schemas.openxmlformats.org/officeDocument/2006/relationships/slideLayout" Target="../slideLayouts/slideLayout22.xml" /><Relationship Id="rId4" Type="http://schemas.openxmlformats.org/officeDocument/2006/relationships/slideLayout" Target="../slideLayouts/slideLayout23.xml" /><Relationship Id="rId5" Type="http://schemas.openxmlformats.org/officeDocument/2006/relationships/slideLayout" Target="../slideLayouts/slideLayout24.xml" /><Relationship Id="rId6" Type="http://schemas.openxmlformats.org/officeDocument/2006/relationships/tags" Target="../tags/tag36.xml" /><Relationship Id="rId7" Type="http://schemas.openxmlformats.org/officeDocument/2006/relationships/oleObject" Target="../embeddings/oleObject1.bin" TargetMode="Internal" /><Relationship Id="rId8" Type="http://schemas.openxmlformats.org/officeDocument/2006/relationships/image" Target="../media/image1.emf" /><Relationship Id="rId9" Type="http://schemas.openxmlformats.org/officeDocument/2006/relationships/tags" Target="../tags/tag3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5345" name="Rectangle 1" hidden="1"/>
          <p:cNvGraphicFramePr>
            <a:graphicFrameLocks noChangeAspect="1"/>
          </p:cNvGraphicFramePr>
          <p:nvPr>
            <p:custDataLst>
              <p:tags r:id="rId9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10" imgW="158221" imgH="158750" progId="">
                  <p:embed/>
                </p:oleObj>
              </mc:Choice>
              <mc:Fallback>
                <p:oleObj name="think-cell Slide" r:id="rId10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5350" name="Title Placeholder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 bwMode="auto">
          <a:xfrm>
            <a:off x="429948" y="300038"/>
            <a:ext cx="9046104" cy="5953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rgbClr val="FFFFFF">
                    <a:lumMod val="50000"/>
                  </a:srgb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8" name="Slide Number Placeholder 9"/>
          <p:cNvSpPr>
            <a:spLocks noGrp="1"/>
          </p:cNvSpPr>
          <p:nvPr>
            <p:ph type="sldNum" sz="quarter" idx="4"/>
            <p:custDataLst>
              <p:tags r:id="rId13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lnSpc>
                <a:spcPts val="1125"/>
              </a:lnSpc>
              <a:spcBef>
                <a:spcPct val="0"/>
              </a:spcBef>
              <a:spcAft>
                <a:spcPct val="0"/>
              </a:spcAft>
              <a:defRPr sz="1000" b="1" kern="1200">
                <a:solidFill>
                  <a:schemeClr val="accent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‹#›</a:t>
            </a:fld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3354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</p:sldLayoutIdLst>
  <p:transition/>
  <p:timing/>
  <p:hf hdr="0" ftr="0" dt="0"/>
  <p:txStyles>
    <p:titleStyle>
      <a:lvl1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sz="20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2pPr>
      <a:lvl3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3pPr>
      <a:lvl4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4pPr>
      <a:lvl5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5pPr>
      <a:lvl6pPr marL="429756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6pPr>
      <a:lvl7pPr marL="859512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7pPr>
      <a:lvl8pPr marL="1289268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8pPr>
      <a:lvl9pPr marL="1719024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9pPr>
    </p:titleStyle>
    <p:bodyStyle>
      <a:lvl1pPr marL="358775" indent="-358775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defRPr lang="en-US"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190500" indent="-190500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buChar char="•"/>
        <a:defRPr lang="en-US" sz="1400" kern="1200">
          <a:solidFill>
            <a:schemeClr val="tx2"/>
          </a:solidFill>
          <a:latin typeface="+mn-lt"/>
          <a:ea typeface="+mj-ea"/>
          <a:cs typeface="+mj-cs"/>
        </a:defRPr>
      </a:lvl2pPr>
      <a:lvl3pPr marL="373063" indent="-182563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3pPr>
      <a:lvl4pPr marL="565150" indent="-190500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•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4pPr>
      <a:lvl5pPr marL="744538" indent="-179388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GB" sz="1200" kern="1200">
          <a:solidFill>
            <a:schemeClr val="tx2"/>
          </a:solidFill>
          <a:latin typeface="+mn-lt"/>
          <a:ea typeface="+mj-ea"/>
          <a:cs typeface="+mj-cs"/>
        </a:defRPr>
      </a:lvl5pPr>
      <a:lvl6pPr marL="84160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500" kern="1200" baseline="0">
          <a:solidFill>
            <a:schemeClr val="accent1"/>
          </a:solidFill>
          <a:latin typeface="+mn-lt"/>
          <a:ea typeface="+mn-ea"/>
          <a:cs typeface="+mn-cs"/>
        </a:defRPr>
      </a:lvl6pPr>
      <a:lvl7pPr marL="1014702" indent="-173096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177353" indent="-162651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3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34895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2975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12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28926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19024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4878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7853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08291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43804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5345" name="Rectangle 1" hidden="1"/>
          <p:cNvGraphicFramePr>
            <a:graphicFrameLocks noChangeAspect="1"/>
          </p:cNvGraphicFramePr>
          <p:nvPr>
            <p:custDataLst>
              <p:tags r:id="rId6"/>
            </p:custDataLst>
          </p:nvPr>
        </p:nvGraphicFramePr>
        <p:xfrm>
          <a:off x="0" y="0"/>
          <a:ext cx="158221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think-cell Slide" r:id="rId7" imgW="158221" imgH="158750" progId="">
                  <p:embed/>
                </p:oleObj>
              </mc:Choice>
              <mc:Fallback>
                <p:oleObj name="think-cell Slide" r:id="rId7" imgW="158221" imgH="15875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221" cy="15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5350" name="Title Placeholder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 bwMode="auto">
          <a:xfrm>
            <a:off x="429948" y="300038"/>
            <a:ext cx="9046104" cy="5953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smtClean="0"/>
          </a:p>
        </p:txBody>
      </p:sp>
      <p:sp>
        <p:nvSpPr>
          <p:cNvPr id="9" name="Rectangle 17"/>
          <p:cNvSpPr>
            <a:spLocks noChangeArrowheads="1"/>
          </p:cNvSpPr>
          <p:nvPr/>
        </p:nvSpPr>
        <p:spPr bwMode="auto">
          <a:xfrm>
            <a:off x="7691431" y="6504862"/>
            <a:ext cx="1926167" cy="217488"/>
          </a:xfrm>
          <a:prstGeom prst="rect">
            <a:avLst/>
          </a:prstGeom>
          <a:noFill/>
          <a:ln w="12700">
            <a:noFill/>
            <a:miter lim="800000"/>
          </a:ln>
          <a:effectLst/>
        </p:spPr>
        <p:txBody>
          <a:bodyPr lIns="95250" tIns="47625" rIns="95250" bIns="47625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defTabSz="941388" eaLnBrk="0" hangingPunct="0">
              <a:spcBef>
                <a:spcPct val="50000"/>
              </a:spcBef>
              <a:defRPr/>
            </a:pP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Copyright © </a:t>
            </a:r>
            <a:r>
              <a:rPr lang="en-GB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2012</a:t>
            </a:r>
            <a:r>
              <a:rPr lang="en-GB" altLang="zh-CN" sz="80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 </a:t>
            </a:r>
            <a:r>
              <a:rPr lang="en-GB" sz="80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ea typeface="宋体" pitchFamily="2" charset="-122"/>
              </a:rPr>
              <a:t>Deloitte Consulting </a:t>
            </a:r>
          </a:p>
        </p:txBody>
      </p:sp>
      <p:sp>
        <p:nvSpPr>
          <p:cNvPr id="8" name="Slide Number Placeholder 9"/>
          <p:cNvSpPr>
            <a:spLocks noGrp="1"/>
          </p:cNvSpPr>
          <p:nvPr>
            <p:ph type="sldNum" sz="quarter" idx="4"/>
            <p:custDataLst>
              <p:tags r:id="rId10"/>
            </p:custDataLst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algn="l" rtl="0" fontAlgn="base">
              <a:lnSpc>
                <a:spcPts val="1125"/>
              </a:lnSpc>
              <a:spcBef>
                <a:spcPct val="0"/>
              </a:spcBef>
              <a:spcAft>
                <a:spcPct val="0"/>
              </a:spcAft>
              <a:defRPr sz="1000" b="1" kern="1200">
                <a:solidFill>
                  <a:schemeClr val="accent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fld id="{BB3EB412-ADD0-4785-835D-74F14F7EE1C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7" r:id="rId1"/>
    <p:sldLayoutId id="2147483978" r:id="rId2"/>
    <p:sldLayoutId id="2147483979" r:id="rId3"/>
    <p:sldLayoutId id="2147483980" r:id="rId4"/>
    <p:sldLayoutId id="2147483981" r:id="rId5"/>
  </p:sldLayoutIdLst>
  <p:transition/>
  <p:timing/>
  <p:hf hdr="0" ftr="0" dt="0"/>
  <p:txStyles>
    <p:titleStyle>
      <a:lvl1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sz="20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2pPr>
      <a:lvl3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3pPr>
      <a:lvl4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4pPr>
      <a:lvl5pPr algn="l" defTabSz="957263" rtl="0" eaLnBrk="1" fontAlgn="base" hangingPunct="1">
        <a:lnSpc>
          <a:spcPct val="106000"/>
        </a:lnSpc>
        <a:spcBef>
          <a:spcPct val="0"/>
        </a:spcBef>
        <a:spcAft>
          <a:spcPct val="0"/>
        </a:spcAft>
        <a:defRPr b="1">
          <a:solidFill>
            <a:schemeClr val="tx2"/>
          </a:solidFill>
          <a:latin typeface="Arial"/>
        </a:defRPr>
      </a:lvl5pPr>
      <a:lvl6pPr marL="429756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6pPr>
      <a:lvl7pPr marL="859512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7pPr>
      <a:lvl8pPr marL="1289268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8pPr>
      <a:lvl9pPr marL="1719024" algn="l" rtl="0" eaLnBrk="1" fontAlgn="base" hangingPunct="1">
        <a:spcBef>
          <a:spcPct val="0"/>
        </a:spcBef>
        <a:spcAft>
          <a:spcPct val="0"/>
        </a:spcAft>
        <a:defRPr sz="2300" b="1">
          <a:solidFill>
            <a:schemeClr val="accent1"/>
          </a:solidFill>
          <a:latin typeface="Arial"/>
        </a:defRPr>
      </a:lvl9pPr>
    </p:titleStyle>
    <p:bodyStyle>
      <a:lvl1pPr marL="358775" indent="-358775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defRPr lang="en-US"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190500" indent="-190500" algn="l" defTabSz="957263" rtl="0" eaLnBrk="1" fontAlgn="base" hangingPunct="1">
        <a:lnSpc>
          <a:spcPct val="106000"/>
        </a:lnSpc>
        <a:spcBef>
          <a:spcPts val="1350"/>
        </a:spcBef>
        <a:spcAft>
          <a:spcPct val="0"/>
        </a:spcAft>
        <a:buFont typeface="Arial"/>
        <a:buChar char="•"/>
        <a:defRPr lang="en-US" sz="1400" kern="1200">
          <a:solidFill>
            <a:schemeClr val="tx2"/>
          </a:solidFill>
          <a:latin typeface="+mn-lt"/>
          <a:ea typeface="+mj-ea"/>
          <a:cs typeface="+mj-cs"/>
        </a:defRPr>
      </a:lvl2pPr>
      <a:lvl3pPr marL="373063" indent="-182563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3pPr>
      <a:lvl4pPr marL="565150" indent="-190500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•"/>
        <a:defRPr lang="en-US" sz="1200" kern="1200">
          <a:solidFill>
            <a:schemeClr val="tx2"/>
          </a:solidFill>
          <a:latin typeface="+mn-lt"/>
          <a:ea typeface="+mj-ea"/>
          <a:cs typeface="+mj-cs"/>
        </a:defRPr>
      </a:lvl4pPr>
      <a:lvl5pPr marL="744538" indent="-179388" algn="l" defTabSz="957263" rtl="0" eaLnBrk="1" fontAlgn="base" hangingPunct="1">
        <a:lnSpc>
          <a:spcPct val="106000"/>
        </a:lnSpc>
        <a:spcBef>
          <a:spcPts val="575"/>
        </a:spcBef>
        <a:spcAft>
          <a:spcPct val="0"/>
        </a:spcAft>
        <a:buFont typeface="Arial"/>
        <a:buChar char="‒"/>
        <a:defRPr lang="en-GB" sz="1200" kern="1200">
          <a:solidFill>
            <a:schemeClr val="tx2"/>
          </a:solidFill>
          <a:latin typeface="+mn-lt"/>
          <a:ea typeface="+mj-ea"/>
          <a:cs typeface="+mj-cs"/>
        </a:defRPr>
      </a:lvl5pPr>
      <a:lvl6pPr marL="84160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500" kern="1200" baseline="0">
          <a:solidFill>
            <a:schemeClr val="accent1"/>
          </a:solidFill>
          <a:latin typeface="+mn-lt"/>
          <a:ea typeface="+mn-ea"/>
          <a:cs typeface="+mn-cs"/>
        </a:defRPr>
      </a:lvl6pPr>
      <a:lvl7pPr marL="1014702" indent="-173096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177353" indent="-162651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•"/>
        <a:defRPr sz="13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348956" indent="-171605" algn="l" defTabSz="859512" rtl="0" eaLnBrk="1" latinLnBrk="0" hangingPunct="1">
        <a:spcBef>
          <a:spcPct val="0"/>
        </a:spcBef>
        <a:spcAft>
          <a:spcPts val="282"/>
        </a:spcAft>
        <a:buFont typeface="Arial" pitchFamily="34" charset="0"/>
        <a:buChar char="‒"/>
        <a:defRPr sz="13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2975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12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28926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4pPr>
      <a:lvl5pPr marL="1719024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5pPr>
      <a:lvl6pPr marL="2148780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578536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008291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438048" algn="l" defTabSz="859512" rtl="0" eaLnBrk="1" latinLnBrk="0" hangingPunct="1"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microsoft.com/office/2007/relationships/diagramDrawing" Target="../diagrams/drawing4.xml" /><Relationship Id="rId3" Type="http://schemas.openxmlformats.org/officeDocument/2006/relationships/diagramData" Target="../diagrams/data4.xml" /><Relationship Id="rId4" Type="http://schemas.openxmlformats.org/officeDocument/2006/relationships/diagramLayout" Target="../diagrams/layout4.xml" /><Relationship Id="rId5" Type="http://schemas.openxmlformats.org/officeDocument/2006/relationships/diagramQuickStyle" Target="../diagrams/quickStyle4.xml" /><Relationship Id="rId6" Type="http://schemas.openxmlformats.org/officeDocument/2006/relationships/diagramColors" Target="../diagrams/colors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303711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/>
          <p:cNvSpPr/>
          <p:nvPr/>
        </p:nvSpPr>
        <p:spPr>
          <a:xfrm>
            <a:off x="538295" y="5579069"/>
            <a:ext cx="2476500" cy="64633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800" b="1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德勤管理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咨询</a:t>
            </a:r>
            <a:endParaRPr lang="en-US" altLang="zh-CN" sz="1800" b="1" smtClean="0">
              <a:solidFill>
                <a:srgbClr val="002776"/>
              </a:solidFill>
              <a:latin typeface="Arial"/>
              <a:ea typeface="宋体"/>
              <a:cs typeface="Arial" pitchFamily="34" charset="0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2013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年</a:t>
            </a:r>
            <a:r>
              <a:rPr lang="en-US" altLang="zh-CN" sz="1800" b="1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5</a:t>
            </a:r>
            <a:r>
              <a:rPr lang="zh-CN" altLang="en-US" sz="1800" b="1" smtClean="0">
                <a:solidFill>
                  <a:srgbClr val="002776"/>
                </a:solidFill>
                <a:latin typeface="Arial"/>
                <a:ea typeface="宋体"/>
                <a:cs typeface="Arial" pitchFamily="34" charset="0"/>
              </a:rPr>
              <a:t>月 上海</a:t>
            </a:r>
            <a:endParaRPr lang="en-US" sz="1800" b="1">
              <a:solidFill>
                <a:srgbClr val="000000"/>
              </a:solidFill>
              <a:latin typeface="Arial"/>
              <a:ea typeface="宋体"/>
              <a:cs typeface="Arial" pitchFamily="34" charset="0"/>
            </a:endParaRPr>
          </a:p>
        </p:txBody>
      </p:sp>
      <p:sp>
        <p:nvSpPr>
          <p:cNvPr id="17410" name="Rectangle 17"/>
          <p:cNvSpPr>
            <a:spLocks noGrp="1"/>
          </p:cNvSpPr>
          <p:nvPr>
            <p:ph type="ctrTitle"/>
          </p:nvPr>
        </p:nvSpPr>
        <p:spPr>
          <a:xfrm>
            <a:off x="473287" y="2886327"/>
            <a:ext cx="5280742" cy="1128762"/>
          </a:xfrm>
        </p:spPr>
        <p:txBody>
          <a:bodyPr/>
          <a:lstStyle/>
          <a:p>
            <a:r>
              <a:rPr lang="zh-CN" altLang="en-US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中</a:t>
            </a:r>
            <a:r>
              <a:rPr lang="zh-CN" altLang="en-US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银消费金融</a:t>
            </a:r>
            <a:br>
              <a:rPr lang="en-US" altLang="zh-CN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</a:br>
            <a:br>
              <a:rPr lang="en-US" altLang="zh-CN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</a:br>
            <a:r>
              <a:rPr lang="zh-CN" altLang="en-US" smtClean="0">
                <a:solidFill>
                  <a:schemeClr val="accent1">
                    <a:lumMod val="75000"/>
                  </a:schemeClr>
                </a:solidFill>
                <a:latin typeface="Arial"/>
                <a:ea typeface="宋体"/>
              </a:rPr>
              <a:t>企业文化理念体系大纲</a:t>
            </a:r>
            <a:br>
              <a:rPr lang="en-GB">
                <a:latin typeface="Arial"/>
                <a:ea typeface="宋体"/>
              </a:rPr>
            </a:br>
            <a:br>
              <a:rPr lang="en-GB" smtClean="0">
                <a:latin typeface="Arial"/>
                <a:ea typeface="宋体"/>
              </a:rPr>
            </a:br>
            <a:endParaRPr lang="en-US">
              <a:solidFill>
                <a:schemeClr val="accent2"/>
              </a:solidFill>
              <a:latin typeface="Arial"/>
              <a:ea typeface="宋体"/>
            </a:endParaRPr>
          </a:p>
        </p:txBody>
      </p:sp>
      <p:pic>
        <p:nvPicPr>
          <p:cNvPr id="1267714" name="Picture 2" descr="C:\Users\chantan\Desktop\ind_man_glb_ho_431_l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6700" y="2477996"/>
            <a:ext cx="4572001" cy="342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637694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B3EB412-ADD0-4785-835D-74F14F7EE1C4}" type="slidenum">
              <a:rPr lang="en-US" smtClean="0"/>
              <a:t>2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977900" y="2057400"/>
            <a:ext cx="3937000" cy="1803400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2800" b="1" smtClean="0">
                <a:solidFill>
                  <a:schemeClr val="tx2"/>
                </a:solidFill>
              </a:rPr>
              <a:t>1.</a:t>
            </a:r>
            <a:r>
              <a:rPr lang="zh-CN" altLang="en-US" sz="2800" b="1" smtClean="0">
                <a:solidFill>
                  <a:schemeClr val="tx2"/>
                </a:solidFill>
              </a:rPr>
              <a:t>使命</a:t>
            </a:r>
            <a:endParaRPr lang="en-US" sz="2800" b="1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17046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 smtClean="0"/>
              <a:t>使命：信用开启美好未来</a:t>
            </a:r>
            <a:endParaRPr lang="en-US"/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3</a:t>
            </a:fld>
            <a:endParaRPr lang="en-US"/>
          </a:p>
        </p:txBody>
      </p:sp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1177611737"/>
              </p:ext>
            </p:extLst>
          </p:nvPr>
        </p:nvGraphicFramePr>
        <p:xfrm>
          <a:off x="2077004" y="1186422"/>
          <a:ext cx="5815140" cy="2148840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4064453"/>
              </p:ext>
            </p:extLst>
          </p:nvPr>
        </p:nvGraphicFramePr>
        <p:xfrm>
          <a:off x="819652" y="3938222"/>
          <a:ext cx="8284113" cy="152908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87148"/>
                <a:gridCol w="2735594"/>
                <a:gridCol w="276137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来源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释义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特点</a:t>
                      </a:r>
                      <a:endParaRPr lang="en-US" sz="140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smtClean="0"/>
                        <a:t>理念研讨会</a:t>
                      </a:r>
                      <a:endParaRPr lang="en-US" altLang="zh-CN" sz="1400" smtClean="0"/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smtClean="0"/>
                        <a:t>员工理念征集</a:t>
                      </a:r>
                      <a:endParaRPr lang="en-US" altLang="zh-CN" sz="1400" b="0" smtClean="0">
                        <a:solidFill>
                          <a:srgbClr val="002776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/>
                        <a:t>使用“信用”的工具，实现“美好未来”的目标</a:t>
                      </a:r>
                      <a:endParaRPr lang="en-US" altLang="zh-CN" sz="1400" kern="1200" smtClean="0"/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/>
                        <a:t>“信用”包含信用、诚信、互信三方面含义，“美好未来”包含物质和精神两个层次</a:t>
                      </a:r>
                      <a:endParaRPr lang="en-US" altLang="zh-CN" sz="1400" kern="1200" smtClean="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/>
                        <a:t>表达简洁亲切，朗朗上口，适用于对外宣传</a:t>
                      </a:r>
                      <a:endParaRPr lang="en-US" altLang="zh-CN" sz="1400" kern="1200" smtClean="0"/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/>
                        <a:t>有历史和群众基础，员工认知和认同度较高</a:t>
                      </a:r>
                      <a:endParaRPr lang="en-US" altLang="zh-CN" sz="1400" kern="120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5917061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/>
              <a:t>释义</a:t>
            </a: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4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838199" y="1171222"/>
            <a:ext cx="8275733" cy="52091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 b="1"/>
              <a:t>信用</a:t>
            </a:r>
            <a:r>
              <a:rPr lang="zh-CN" altLang="en-US"/>
              <a:t>，是我们创造价值的</a:t>
            </a:r>
            <a:r>
              <a:rPr lang="zh-CN" altLang="en-US" b="1"/>
              <a:t>前提</a:t>
            </a:r>
            <a:r>
              <a:rPr lang="zh-CN" altLang="en-US"/>
              <a:t>。信用是消费金融业的硬通货，是连接我们和客户的纽带，是我们处世的态度，更是我们赖以生存、发展的生命线。我们以信而立，我们因信而强。</a:t>
            </a:r>
            <a:endParaRPr lang="en-US"/>
          </a:p>
          <a:p>
            <a:pPr>
              <a:lnSpc>
                <a:spcPct val="125000"/>
              </a:lnSpc>
            </a:pPr>
            <a:r>
              <a:rPr lang="zh-CN" altLang="en-US" b="1"/>
              <a:t>美好未来</a:t>
            </a:r>
            <a:r>
              <a:rPr lang="zh-CN" altLang="en-US"/>
              <a:t>，是我们努力的</a:t>
            </a:r>
            <a:r>
              <a:rPr lang="zh-CN" altLang="en-US" b="1"/>
              <a:t>方向</a:t>
            </a:r>
            <a:r>
              <a:rPr lang="zh-CN" altLang="en-US"/>
              <a:t>。我们不仅</a:t>
            </a:r>
            <a:r>
              <a:rPr lang="zh-CN" altLang="en-US" smtClean="0"/>
              <a:t>希望每个人</a:t>
            </a:r>
            <a:r>
              <a:rPr lang="zh-CN" altLang="en-US"/>
              <a:t>和每个</a:t>
            </a:r>
            <a:r>
              <a:rPr lang="zh-CN" altLang="en-US" smtClean="0"/>
              <a:t>家庭</a:t>
            </a:r>
            <a:r>
              <a:rPr lang="zh-CN" altLang="en-US"/>
              <a:t>在</a:t>
            </a:r>
            <a:r>
              <a:rPr lang="zh-CN" altLang="en-US" smtClean="0"/>
              <a:t>我们</a:t>
            </a:r>
            <a:r>
              <a:rPr lang="zh-CN" altLang="en-US"/>
              <a:t>的</a:t>
            </a:r>
            <a:r>
              <a:rPr lang="zh-CN" altLang="en-US" smtClean="0"/>
              <a:t>帮助下过</a:t>
            </a:r>
            <a:r>
              <a:rPr lang="zh-CN" altLang="en-US"/>
              <a:t>上更好的物质生活，我们更希望用每一次服务，推动全社会诚信意识的回归和提升，让所有人都能够享受到安心、无忧的精神满足。藉由信用，我们立志创造一个更好的世界</a:t>
            </a:r>
            <a:r>
              <a:rPr lang="zh-CN" altLang="en-US" smtClean="0"/>
              <a:t>。</a:t>
            </a:r>
            <a:endParaRPr lang="en-US" altLang="zh-CN" smtClean="0"/>
          </a:p>
          <a:p>
            <a:pPr>
              <a:lnSpc>
                <a:spcPct val="125000"/>
              </a:lnSpc>
            </a:pPr>
            <a:endParaRPr lang="en-US"/>
          </a:p>
          <a:p>
            <a:pPr>
              <a:lnSpc>
                <a:spcPct val="125000"/>
              </a:lnSpc>
            </a:pPr>
            <a:r>
              <a:rPr lang="zh-CN" altLang="en-US"/>
              <a:t>作为中国消费金融行业的先行者，作为一家有着百年血脉延续的年轻国有企业，家国在我胸</a:t>
            </a:r>
            <a:r>
              <a:rPr lang="zh-CN" altLang="en-US" smtClean="0"/>
              <a:t>：</a:t>
            </a:r>
            <a:endParaRPr lang="en-US"/>
          </a:p>
          <a:p>
            <a:pPr>
              <a:lnSpc>
                <a:spcPct val="125000"/>
              </a:lnSpc>
            </a:pPr>
            <a:r>
              <a:rPr lang="zh-CN" altLang="en-US" b="1"/>
              <a:t>与自强自立者共勉，与一代人共同成长；</a:t>
            </a:r>
            <a:endParaRPr lang="en-US"/>
          </a:p>
          <a:p>
            <a:pPr>
              <a:lnSpc>
                <a:spcPct val="125000"/>
              </a:lnSpc>
            </a:pPr>
            <a:r>
              <a:rPr lang="zh-CN" altLang="en-US" b="1"/>
              <a:t>与国家同步谋发展，推动社会经济腾飞；</a:t>
            </a:r>
            <a:endParaRPr lang="en-US"/>
          </a:p>
          <a:p>
            <a:pPr>
              <a:lnSpc>
                <a:spcPct val="125000"/>
              </a:lnSpc>
            </a:pPr>
            <a:r>
              <a:rPr lang="zh-CN" altLang="en-US" b="1"/>
              <a:t>为大中华树人树德，实现民族伟大复兴！</a:t>
            </a:r>
            <a:endParaRPr lang="en-US"/>
          </a:p>
          <a:p>
            <a:pPr>
              <a:lnSpc>
                <a:spcPct val="125000"/>
              </a:lnSpc>
            </a:pPr>
            <a:r>
              <a:rPr lang="zh-CN" altLang="en-US"/>
              <a:t>我们的口号响亮：你有信用，我就有信心！</a:t>
            </a:r>
            <a:endParaRPr lang="en-US"/>
          </a:p>
        </p:txBody>
      </p:sp>
      <p:sp>
        <p:nvSpPr>
          <p:cNvPr id="5" name="Oval 4"/>
          <p:cNvSpPr/>
          <p:nvPr/>
        </p:nvSpPr>
        <p:spPr>
          <a:xfrm>
            <a:off x="6471634" y="1177304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1539025" y="1460571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3752045" y="1463683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2760372" y="2591766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6686282" y="299656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3449472" y="501055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3407495" y="4724661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Oval 11"/>
          <p:cNvSpPr/>
          <p:nvPr/>
        </p:nvSpPr>
        <p:spPr>
          <a:xfrm>
            <a:off x="3574919" y="5513406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224275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5</a:t>
            </a:fld>
            <a:endParaRPr lang="en-US">
              <a:solidFill>
                <a:srgbClr val="002776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7900" y="2057400"/>
            <a:ext cx="3937000" cy="1803400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2800" b="1">
                <a:solidFill>
                  <a:srgbClr val="002776"/>
                </a:solidFill>
              </a:rPr>
              <a:t>2</a:t>
            </a:r>
            <a:r>
              <a:rPr lang="en-US" altLang="zh-CN" sz="2800" b="1" smtClean="0">
                <a:solidFill>
                  <a:srgbClr val="002776"/>
                </a:solidFill>
              </a:rPr>
              <a:t>.</a:t>
            </a:r>
            <a:r>
              <a:rPr lang="zh-CN" altLang="en-US" sz="2800" b="1">
                <a:solidFill>
                  <a:srgbClr val="002776"/>
                </a:solidFill>
              </a:rPr>
              <a:t>愿景</a:t>
            </a:r>
            <a:endParaRPr lang="en-US" sz="2800" b="1" smtClean="0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705933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 smtClean="0">
                <a:solidFill>
                  <a:srgbClr val="002776"/>
                </a:solidFill>
              </a:rPr>
              <a:t>愿景：做</a:t>
            </a:r>
            <a:r>
              <a:rPr lang="zh-CN" altLang="en-US">
                <a:solidFill>
                  <a:srgbClr val="002776"/>
                </a:solidFill>
              </a:rPr>
              <a:t>中国消费</a:t>
            </a:r>
            <a:r>
              <a:rPr lang="zh-CN" altLang="en-US" smtClean="0">
                <a:solidFill>
                  <a:srgbClr val="002776"/>
                </a:solidFill>
              </a:rPr>
              <a:t>金融领域的引领者</a:t>
            </a:r>
            <a:endParaRPr lang="en-US"/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6</a:t>
            </a:fld>
            <a:endParaRPr lang="en-US"/>
          </a:p>
        </p:txBody>
      </p:sp>
      <p:graphicFrame>
        <p:nvGraphicFramePr>
          <p:cNvPr id="20" name="Diagram 19"/>
          <p:cNvGraphicFramePr/>
          <p:nvPr>
            <p:extLst>
              <p:ext uri="{D42A27DB-BD31-4B8C-83A1-F6EECF244321}">
                <p14:modId xmlns:p14="http://schemas.microsoft.com/office/powerpoint/2010/main" val="998566393"/>
              </p:ext>
            </p:extLst>
          </p:nvPr>
        </p:nvGraphicFramePr>
        <p:xfrm>
          <a:off x="2173523" y="1186422"/>
          <a:ext cx="5640627" cy="217350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2230723"/>
              </p:ext>
            </p:extLst>
          </p:nvPr>
        </p:nvGraphicFramePr>
        <p:xfrm>
          <a:off x="819652" y="3938222"/>
          <a:ext cx="8284113" cy="174244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2761371"/>
                <a:gridCol w="2761371"/>
                <a:gridCol w="2761371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来源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释义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特点</a:t>
                      </a:r>
                      <a:endParaRPr lang="en-US" sz="140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理念研讨会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理念征集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德勤建议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“消费金融领域” 是除房贷、车贷的所有消费金融服务的集合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“引领者”表达了公司领先的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决心和气魄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endParaRPr lang="en-US" altLang="zh-CN" sz="140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具体界定了“消费金融”的范围和“引领”的含义，让目标更为具体，有激励性</a:t>
                      </a:r>
                      <a:endParaRPr lang="en-US" altLang="zh-CN" sz="1400" b="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5917061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zh-CN" altLang="en-US"/>
              <a:t>形象描绘</a:t>
            </a:r>
            <a:endParaRPr lang="en-US"/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7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838200" y="2074158"/>
            <a:ext cx="8267700" cy="201555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200"/>
              <a:t>从</a:t>
            </a:r>
            <a:r>
              <a:rPr lang="zh-CN" altLang="en-US" sz="2200" b="1"/>
              <a:t>独特</a:t>
            </a:r>
            <a:r>
              <a:rPr lang="zh-CN" altLang="en-US" sz="2200"/>
              <a:t>的商业模式、运营模式、风控模式、渠道布局入手，做中国消费金融领域</a:t>
            </a:r>
            <a:r>
              <a:rPr lang="zh-CN" altLang="en-US" sz="2200" b="1"/>
              <a:t>专家</a:t>
            </a:r>
            <a:r>
              <a:rPr lang="zh-CN" altLang="en-US" sz="2200"/>
              <a:t>、客户赞誉的</a:t>
            </a:r>
            <a:r>
              <a:rPr lang="zh-CN" altLang="en-US" sz="2200" b="1"/>
              <a:t>服务标兵</a:t>
            </a:r>
            <a:r>
              <a:rPr lang="zh-CN" altLang="en-US" sz="2200"/>
              <a:t>、中国消费金融</a:t>
            </a:r>
            <a:r>
              <a:rPr lang="zh-CN" altLang="en-US" sz="2200" b="1"/>
              <a:t>潮流的创造者</a:t>
            </a:r>
            <a:r>
              <a:rPr lang="zh-CN" altLang="en-US" sz="2200"/>
              <a:t>！</a:t>
            </a:r>
            <a:endParaRPr lang="en-US" sz="2200"/>
          </a:p>
        </p:txBody>
      </p:sp>
      <p:sp>
        <p:nvSpPr>
          <p:cNvPr id="5" name="Oval 4"/>
          <p:cNvSpPr/>
          <p:nvPr/>
        </p:nvSpPr>
        <p:spPr>
          <a:xfrm>
            <a:off x="1194475" y="3605639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1194475" y="2246182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2760372" y="2999672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5731099" y="295993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539723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释义</a:t>
            </a:r>
            <a:r>
              <a:rPr lang="en-US" altLang="zh-CN" smtClean="0"/>
              <a:t>——</a:t>
            </a:r>
            <a:r>
              <a:rPr lang="zh-CN" altLang="en-US"/>
              <a:t>我们的事业</a:t>
            </a:r>
            <a:r>
              <a:rPr lang="zh-CN" altLang="en-US" smtClean="0"/>
              <a:t>领域</a:t>
            </a:r>
            <a:endParaRPr lang="en-US" altLang="en-US">
              <a:solidFill>
                <a:srgbClr val="002776"/>
              </a:solidFill>
            </a:endParaRP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8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825499" y="946852"/>
            <a:ext cx="8280401" cy="49167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smtClean="0"/>
              <a:t>消费</a:t>
            </a:r>
            <a:r>
              <a:rPr lang="zh-CN" altLang="en-US" b="1"/>
              <a:t>金融行业</a:t>
            </a:r>
            <a:r>
              <a:rPr lang="zh-CN" altLang="en-US"/>
              <a:t>，在中国是一个新兴的行业，虽然充满不确定性和风险，也却有着免于激烈竞争的保护，是一片相对平静的水域。</a:t>
            </a:r>
            <a:endParaRPr lang="en-US"/>
          </a:p>
          <a:p>
            <a:pPr>
              <a:lnSpc>
                <a:spcPct val="150000"/>
              </a:lnSpc>
            </a:pPr>
            <a:r>
              <a:rPr lang="zh-CN" altLang="en-US" b="1"/>
              <a:t>消费金融领域</a:t>
            </a:r>
            <a:r>
              <a:rPr lang="zh-CN" altLang="en-US"/>
              <a:t>，已经是一片盘踞众多竞争者的躁动舞台，这是一片更广阔的天地，同时也注定更大的挑战</a:t>
            </a:r>
            <a:r>
              <a:rPr lang="zh-CN" altLang="en-US" smtClean="0"/>
              <a:t>。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 smtClean="0"/>
              <a:t>我们</a:t>
            </a:r>
            <a:r>
              <a:rPr lang="zh-CN" altLang="en-US"/>
              <a:t>将</a:t>
            </a:r>
            <a:r>
              <a:rPr lang="zh-CN" altLang="en-US" b="1"/>
              <a:t>事业</a:t>
            </a:r>
            <a:r>
              <a:rPr lang="zh-CN" altLang="en-US" b="1" smtClean="0"/>
              <a:t>领域选定在激烈竞争的消费金融领域</a:t>
            </a:r>
            <a:r>
              <a:rPr lang="zh-CN" altLang="en-US" smtClean="0"/>
              <a:t>，</a:t>
            </a:r>
            <a:r>
              <a:rPr lang="zh-CN" altLang="en-US"/>
              <a:t>因为我们有着与生俱来的底气和倔强</a:t>
            </a:r>
            <a:r>
              <a:rPr lang="zh-CN" altLang="en-US" smtClean="0"/>
              <a:t>：</a:t>
            </a:r>
            <a:endParaRPr lang="en-US"/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zh-CN" altLang="en-US"/>
              <a:t>我们踏上征程，因为我们不仅洞悉环境，而且勇于探索，敢想敢做；</a:t>
            </a:r>
            <a:endParaRPr lang="en-US"/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zh-CN" altLang="en-US"/>
              <a:t>我们日渐强大，因为我们不仅踌躇满志，而且磨练技艺，日臻精湛；</a:t>
            </a:r>
            <a:endParaRPr lang="en-US"/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zh-CN" altLang="en-US"/>
              <a:t>我们占领要地，因为我们不仅动力强劲，而且思路新颖，百变创新</a:t>
            </a:r>
            <a:r>
              <a:rPr lang="zh-CN" altLang="en-US" smtClean="0"/>
              <a:t>。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endParaRPr lang="en-US"/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002776"/>
                </a:solidFill>
              </a:rPr>
              <a:t>我们不要没有挑战的生活，我们天生要作为斗士而存在！</a:t>
            </a:r>
            <a:endParaRPr lang="en-US">
              <a:solidFill>
                <a:srgbClr val="002776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6513449" y="3970918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Oval 5"/>
          <p:cNvSpPr/>
          <p:nvPr/>
        </p:nvSpPr>
        <p:spPr>
          <a:xfrm>
            <a:off x="5998294" y="3519578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7696159" y="4470323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312114" y="403859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395906" y="3577822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4344252" y="4476327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539723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释义</a:t>
            </a:r>
            <a:r>
              <a:rPr lang="en-US" altLang="zh-CN" smtClean="0"/>
              <a:t>——</a:t>
            </a:r>
            <a:r>
              <a:rPr lang="zh-CN" altLang="en-US"/>
              <a:t>我们的事业</a:t>
            </a:r>
            <a:r>
              <a:rPr lang="zh-CN" altLang="en-US" smtClean="0"/>
              <a:t>定位</a:t>
            </a:r>
            <a:endParaRPr lang="en-US" altLang="en-US">
              <a:solidFill>
                <a:srgbClr val="002776"/>
              </a:solidFill>
            </a:endParaRP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9</a:t>
            </a:fld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825499" y="946852"/>
            <a:ext cx="8267701" cy="535531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smtClean="0"/>
              <a:t>引领者</a:t>
            </a:r>
            <a:r>
              <a:rPr lang="zh-CN" altLang="en-US" smtClean="0"/>
              <a:t>，</a:t>
            </a:r>
            <a:r>
              <a:rPr lang="zh-CN" altLang="en-US"/>
              <a:t>是我们为自己选定的角色。我们要走出自己的特色，用</a:t>
            </a:r>
            <a:r>
              <a:rPr lang="zh-CN" altLang="en-US" b="1"/>
              <a:t>专业、服务</a:t>
            </a:r>
            <a:r>
              <a:rPr lang="zh-CN" altLang="en-US"/>
              <a:t>和</a:t>
            </a:r>
            <a:r>
              <a:rPr lang="zh-CN" altLang="en-US" b="1"/>
              <a:t>创新</a:t>
            </a:r>
            <a:r>
              <a:rPr lang="zh-CN" altLang="en-US"/>
              <a:t>不断赢得铁杆拥护者，不但为自己开创一片鲜活的天地，也向社会表明姿态：</a:t>
            </a:r>
            <a:endParaRPr lang="en-US"/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zh-CN" altLang="en-US"/>
              <a:t>我们是中国消费金融的</a:t>
            </a:r>
            <a:r>
              <a:rPr lang="zh-CN" altLang="en-US" b="1"/>
              <a:t>专家</a:t>
            </a:r>
            <a:r>
              <a:rPr lang="zh-CN" altLang="en-US"/>
              <a:t>，我们做事专业、树立典范</a:t>
            </a:r>
            <a:r>
              <a:rPr lang="zh-CN" altLang="en-US" smtClean="0"/>
              <a:t>，奠定行业</a:t>
            </a:r>
            <a:r>
              <a:rPr lang="zh-CN" altLang="en-US"/>
              <a:t>标准和规范；</a:t>
            </a:r>
            <a:endParaRPr lang="en-US"/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zh-CN" altLang="en-US"/>
              <a:t>我们是中国消费金融的</a:t>
            </a:r>
            <a:r>
              <a:rPr lang="zh-CN" altLang="en-US" b="1"/>
              <a:t>服务标兵</a:t>
            </a:r>
            <a:r>
              <a:rPr lang="zh-CN" altLang="en-US"/>
              <a:t>，我们细心布局、尽心服务，改善百姓生活，赢得广大国人信赖；</a:t>
            </a:r>
            <a:endParaRPr lang="en-US"/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r>
              <a:rPr lang="zh-CN" altLang="en-US"/>
              <a:t>我们是中国消费金融的</a:t>
            </a:r>
            <a:r>
              <a:rPr lang="zh-CN" altLang="en-US" b="1"/>
              <a:t>潮流创造者</a:t>
            </a:r>
            <a:r>
              <a:rPr lang="zh-CN" altLang="en-US"/>
              <a:t>，我们创新变革，敢于挑战，将引导一代人消费意识的转变，用信用开启更美好的未来</a:t>
            </a:r>
            <a:r>
              <a:rPr lang="zh-CN" altLang="en-US" smtClean="0"/>
              <a:t>。</a:t>
            </a:r>
            <a:endParaRPr lang="en-US" altLang="zh-CN" smtClean="0"/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§"/>
            </a:pPr>
            <a:endParaRPr lang="en-US"/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002776"/>
                </a:solidFill>
              </a:rPr>
              <a:t>我们灵敏、迅速、创意多变，因此我们不做他人的追随者；我们有自己的独特的风采，我们难于复制和赶超，因此</a:t>
            </a:r>
            <a:r>
              <a:rPr lang="zh-CN" altLang="en-US" b="1" smtClean="0">
                <a:solidFill>
                  <a:srgbClr val="002776"/>
                </a:solidFill>
              </a:rPr>
              <a:t>我们</a:t>
            </a:r>
            <a:r>
              <a:rPr lang="zh-CN" altLang="en-US" b="1">
                <a:solidFill>
                  <a:srgbClr val="002776"/>
                </a:solidFill>
              </a:rPr>
              <a:t>只要</a:t>
            </a:r>
            <a:r>
              <a:rPr lang="zh-CN" altLang="en-US" b="1" smtClean="0">
                <a:solidFill>
                  <a:srgbClr val="002776"/>
                </a:solidFill>
              </a:rPr>
              <a:t>领先</a:t>
            </a:r>
            <a:r>
              <a:rPr lang="zh-CN" altLang="en-US" b="1">
                <a:solidFill>
                  <a:srgbClr val="002776"/>
                </a:solidFill>
              </a:rPr>
              <a:t>！</a:t>
            </a:r>
            <a:endParaRPr lang="en-US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507045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B3EB412-ADD0-4785-835D-74F14F7EE1C4}" type="slidenum">
              <a:rPr lang="en-US" smtClean="0">
                <a:solidFill>
                  <a:srgbClr val="002776"/>
                </a:solidFill>
              </a:rPr>
              <a:t>10</a:t>
            </a:fld>
            <a:endParaRPr lang="en-US">
              <a:solidFill>
                <a:srgbClr val="002776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7900" y="2057400"/>
            <a:ext cx="3937000" cy="1803400"/>
          </a:xfrm>
          <a:prstGeom prst="rect">
            <a:avLst/>
          </a:prstGeom>
          <a:noFill/>
        </p:spPr>
        <p:txBody>
          <a:bodyPr wrap="square" lIns="36000" rIns="36000" rtlCol="0">
            <a:no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r>
              <a:rPr lang="en-US" altLang="zh-CN" sz="2800" b="1">
                <a:solidFill>
                  <a:srgbClr val="002776"/>
                </a:solidFill>
              </a:rPr>
              <a:t>3</a:t>
            </a:r>
            <a:r>
              <a:rPr lang="en-US" altLang="zh-CN" sz="2800" b="1" smtClean="0">
                <a:solidFill>
                  <a:srgbClr val="002776"/>
                </a:solidFill>
              </a:rPr>
              <a:t>.</a:t>
            </a:r>
            <a:r>
              <a:rPr lang="zh-CN" altLang="en-US" sz="2800" b="1">
                <a:solidFill>
                  <a:srgbClr val="002776"/>
                </a:solidFill>
              </a:rPr>
              <a:t>核心价值观</a:t>
            </a:r>
            <a:endParaRPr lang="en-US" sz="2800" b="1" smtClean="0">
              <a:solidFill>
                <a:srgbClr val="00277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705933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7837752" cy="595311"/>
          </a:xfrm>
        </p:spPr>
        <p:txBody>
          <a:bodyPr/>
          <a:lstStyle/>
          <a:p>
            <a:pPr lvl="0"/>
            <a:r>
              <a:rPr lang="zh-CN" altLang="en-US" smtClean="0"/>
              <a:t>核心价值观：敏</a:t>
            </a:r>
            <a:r>
              <a:rPr lang="zh-CN" altLang="en-US"/>
              <a:t>而卓行</a:t>
            </a:r>
            <a:r>
              <a:rPr lang="zh-CN" altLang="en-US" smtClean="0"/>
              <a:t>，</a:t>
            </a:r>
            <a:r>
              <a:rPr lang="zh-CN" altLang="en-US"/>
              <a:t>信达</a:t>
            </a:r>
            <a:r>
              <a:rPr lang="zh-CN" altLang="en-US" smtClean="0"/>
              <a:t>圆融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11</a:t>
            </a:fld>
            <a:endParaRPr lang="en-US"/>
          </a:p>
        </p:txBody>
      </p:sp>
      <p:sp>
        <p:nvSpPr>
          <p:cNvPr id="4" name="Rectangle 16"/>
          <p:cNvSpPr>
            <a:spLocks noChangeArrowheads="1"/>
          </p:cNvSpPr>
          <p:nvPr/>
        </p:nvSpPr>
        <p:spPr bwMode="auto">
          <a:xfrm>
            <a:off x="0" y="457200"/>
            <a:ext cx="9906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9" name="Diagram 18"/>
          <p:cNvGraphicFramePr/>
          <p:nvPr>
            <p:extLst>
              <p:ext uri="{D42A27DB-BD31-4B8C-83A1-F6EECF244321}">
                <p14:modId xmlns:p14="http://schemas.microsoft.com/office/powerpoint/2010/main" val="3987080692"/>
              </p:ext>
            </p:extLst>
          </p:nvPr>
        </p:nvGraphicFramePr>
        <p:xfrm>
          <a:off x="1193800" y="1186422"/>
          <a:ext cx="7556500" cy="2198915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5583764"/>
              </p:ext>
            </p:extLst>
          </p:nvPr>
        </p:nvGraphicFramePr>
        <p:xfrm>
          <a:off x="859225" y="3605713"/>
          <a:ext cx="8434587" cy="1742440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1439029"/>
                <a:gridCol w="4499948"/>
                <a:gridCol w="2495610"/>
              </a:tblGrid>
              <a:tr h="370840"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来源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释义</a:t>
                      </a:r>
                      <a:endParaRPr lang="en-US" sz="1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1400" smtClean="0"/>
                        <a:t>特点</a:t>
                      </a:r>
                      <a:endParaRPr lang="en-US" sz="1400"/>
                    </a:p>
                  </a:txBody>
                  <a:tcPr/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smtClean="0">
                          <a:solidFill>
                            <a:schemeClr val="tx1"/>
                          </a:solidFill>
                        </a:rPr>
                        <a:t>德勤建议</a:t>
                      </a:r>
                      <a:endParaRPr lang="en-US" altLang="zh-CN" sz="1400" b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“敏”聚焦思维，指代“创新”价值观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“卓行”聚焦行为，指代“服务”价值观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“信”聚焦道德的基础和本源，指代“正气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诚信”价值观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“圆融”是德才均备、两相融合通达的境界，指代“人本</a:t>
                      </a:r>
                      <a:r>
                        <a:rPr lang="en-US" altLang="zh-CN" sz="1400" kern="1200" smtClean="0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zh-CN" altLang="en-US" sz="1400" kern="1200" smtClean="0">
                          <a:solidFill>
                            <a:schemeClr val="tx1"/>
                          </a:solidFill>
                        </a:rPr>
                        <a:t>和谐”价值观</a:t>
                      </a: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endParaRPr lang="en-US" altLang="zh-CN" sz="1400" kern="120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古典的语言风格，能够体现价值观的长久不变的特点</a:t>
                      </a:r>
                      <a:endParaRPr lang="en-US" altLang="zh-CN" sz="1400" b="0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indent="-285750" algn="l" defTabSz="859512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2776"/>
                        </a:buClr>
                        <a:buSzTx/>
                        <a:buFont typeface="Wingdings" pitchFamily="2" charset="2"/>
                        <a:buChar char="§"/>
                        <a:defRPr/>
                      </a:pPr>
                      <a:r>
                        <a:rPr lang="zh-CN" altLang="en-US" sz="1400" b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语句简洁，有个性，易于记忆和传播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3462701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7837752" cy="595311"/>
          </a:xfrm>
        </p:spPr>
        <p:txBody>
          <a:bodyPr/>
          <a:lstStyle/>
          <a:p>
            <a:pPr lvl="0"/>
            <a:r>
              <a:rPr lang="zh-CN" altLang="en-US"/>
              <a:t>形象描绘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12</a:t>
            </a:fld>
            <a:endParaRPr lang="en-US"/>
          </a:p>
        </p:txBody>
      </p:sp>
      <p:sp>
        <p:nvSpPr>
          <p:cNvPr id="4" name="Rectangle 16"/>
          <p:cNvSpPr>
            <a:spLocks noChangeArrowheads="1"/>
          </p:cNvSpPr>
          <p:nvPr/>
        </p:nvSpPr>
        <p:spPr bwMode="auto">
          <a:xfrm>
            <a:off x="0" y="457200"/>
            <a:ext cx="9906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825500" y="1790282"/>
            <a:ext cx="8255000" cy="212365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200"/>
              <a:t>我们至始至终用</a:t>
            </a:r>
            <a:r>
              <a:rPr lang="zh-CN" altLang="en-US" sz="2200" b="1"/>
              <a:t>变革创新</a:t>
            </a:r>
            <a:r>
              <a:rPr lang="zh-CN" altLang="en-US" sz="2200"/>
              <a:t>的思维，</a:t>
            </a:r>
            <a:r>
              <a:rPr lang="zh-CN" altLang="en-US" sz="2200" b="1" smtClean="0"/>
              <a:t>专业</a:t>
            </a:r>
            <a:r>
              <a:rPr lang="zh-CN" altLang="en-US" sz="2200" b="1"/>
              <a:t>务实</a:t>
            </a:r>
            <a:r>
              <a:rPr lang="zh-CN" altLang="en-US" sz="2200" b="1" smtClean="0"/>
              <a:t>服务</a:t>
            </a:r>
            <a:r>
              <a:rPr lang="zh-CN" altLang="en-US" sz="2200"/>
              <a:t>的行为，</a:t>
            </a:r>
            <a:r>
              <a:rPr lang="zh-CN" altLang="en-US" sz="2200" b="1"/>
              <a:t>诚信</a:t>
            </a:r>
            <a:r>
              <a:rPr lang="zh-CN" altLang="en-US" sz="2200"/>
              <a:t>的道德铁律，浩然的人间</a:t>
            </a:r>
            <a:r>
              <a:rPr lang="zh-CN" altLang="en-US" sz="2200" b="1"/>
              <a:t>正气</a:t>
            </a:r>
            <a:r>
              <a:rPr lang="zh-CN" altLang="en-US" sz="2200"/>
              <a:t>，实践着</a:t>
            </a:r>
            <a:r>
              <a:rPr lang="zh-CN" altLang="en-US" sz="2200" b="1"/>
              <a:t>以人为本</a:t>
            </a:r>
            <a:r>
              <a:rPr lang="zh-CN" altLang="en-US" sz="2200"/>
              <a:t>的终极关怀，追求着内外无碍的</a:t>
            </a:r>
            <a:r>
              <a:rPr lang="zh-CN" altLang="en-US" sz="2200" b="1"/>
              <a:t>和谐</a:t>
            </a:r>
            <a:r>
              <a:rPr lang="zh-CN" altLang="en-US" sz="2200"/>
              <a:t>境界。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907662971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7837752" cy="595311"/>
          </a:xfrm>
        </p:spPr>
        <p:txBody>
          <a:bodyPr/>
          <a:lstStyle/>
          <a:p>
            <a:pPr lvl="0" defTabSz="622300">
              <a:lnSpc>
                <a:spcPct val="90000"/>
              </a:lnSpc>
              <a:spcAft>
                <a:spcPct val="35000"/>
              </a:spcAft>
            </a:pPr>
            <a:r>
              <a:rPr lang="zh-CN" altLang="en-US"/>
              <a:t>渊源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13</a:t>
            </a:fld>
            <a:endParaRPr lang="en-US"/>
          </a:p>
        </p:txBody>
      </p:sp>
      <p:sp>
        <p:nvSpPr>
          <p:cNvPr id="4" name="Rectangle 16"/>
          <p:cNvSpPr>
            <a:spLocks noChangeArrowheads="1"/>
          </p:cNvSpPr>
          <p:nvPr/>
        </p:nvSpPr>
        <p:spPr bwMode="auto">
          <a:xfrm>
            <a:off x="0" y="457200"/>
            <a:ext cx="9906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8184176"/>
              </p:ext>
            </p:extLst>
          </p:nvPr>
        </p:nvGraphicFramePr>
        <p:xfrm>
          <a:off x="838200" y="1023258"/>
          <a:ext cx="8273142" cy="493122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9044344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7837752" cy="595311"/>
          </a:xfrm>
        </p:spPr>
        <p:txBody>
          <a:bodyPr/>
          <a:lstStyle/>
          <a:p>
            <a:pPr defTabSz="622300">
              <a:lnSpc>
                <a:spcPct val="90000"/>
              </a:lnSpc>
              <a:spcAft>
                <a:spcPct val="35000"/>
              </a:spcAft>
            </a:pPr>
            <a:r>
              <a:rPr lang="zh-CN" altLang="en-US" smtClean="0"/>
              <a:t>释义</a:t>
            </a:r>
            <a:r>
              <a:rPr lang="en-US" altLang="zh-CN"/>
              <a:t>——</a:t>
            </a:r>
            <a:r>
              <a:rPr lang="zh-CN" altLang="en-US" smtClean="0"/>
              <a:t>敏</a:t>
            </a:r>
            <a:r>
              <a:rPr lang="zh-CN" altLang="en-US"/>
              <a:t>而卓</a:t>
            </a:r>
            <a:r>
              <a:rPr lang="zh-CN" altLang="en-US" smtClean="0"/>
              <a:t>行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14</a:t>
            </a:fld>
            <a:endParaRPr lang="en-US"/>
          </a:p>
        </p:txBody>
      </p:sp>
      <p:sp>
        <p:nvSpPr>
          <p:cNvPr id="4" name="Rectangle 16"/>
          <p:cNvSpPr>
            <a:spLocks noChangeArrowheads="1"/>
          </p:cNvSpPr>
          <p:nvPr/>
        </p:nvSpPr>
        <p:spPr bwMode="auto">
          <a:xfrm>
            <a:off x="0" y="457200"/>
            <a:ext cx="9906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850900" y="1336120"/>
            <a:ext cx="8255000" cy="447814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 smtClean="0"/>
              <a:t>敏</a:t>
            </a:r>
            <a:r>
              <a:rPr lang="en-US" altLang="zh-CN" b="1"/>
              <a:t>——</a:t>
            </a:r>
            <a:r>
              <a:rPr lang="zh-CN" altLang="en-US" b="1"/>
              <a:t>创新</a:t>
            </a:r>
            <a:r>
              <a:rPr lang="zh-CN" altLang="en-US"/>
              <a:t>是我们的</a:t>
            </a:r>
            <a:r>
              <a:rPr lang="zh-CN" altLang="en-US" b="1"/>
              <a:t>思维方式</a:t>
            </a:r>
            <a:r>
              <a:rPr lang="zh-CN" altLang="en-US"/>
              <a:t>，是冲锋陷阵的有力武器。用</a:t>
            </a:r>
            <a:r>
              <a:rPr lang="zh-CN" altLang="en-US" smtClean="0"/>
              <a:t>最敏锐</a:t>
            </a:r>
            <a:r>
              <a:rPr lang="zh-CN" altLang="en-US"/>
              <a:t>的目光搜寻，用最清晰的思想洞察，用最前卫的理念创新。激扬智慧，不惧锋芒，快速反应，引领创造消费金融潮流。</a:t>
            </a:r>
            <a:endParaRPr lang="en-US"/>
          </a:p>
          <a:p>
            <a:pPr>
              <a:lnSpc>
                <a:spcPct val="150000"/>
              </a:lnSpc>
            </a:pPr>
            <a:r>
              <a:rPr lang="zh-CN" altLang="en-US" b="1"/>
              <a:t>卓行</a:t>
            </a:r>
            <a:r>
              <a:rPr lang="en-US" altLang="zh-CN" b="1"/>
              <a:t>——</a:t>
            </a:r>
            <a:r>
              <a:rPr lang="zh-CN" altLang="en-US" b="1"/>
              <a:t>服务</a:t>
            </a:r>
            <a:r>
              <a:rPr lang="zh-CN" altLang="en-US"/>
              <a:t>是我们的</a:t>
            </a:r>
            <a:r>
              <a:rPr lang="zh-CN" altLang="en-US" b="1"/>
              <a:t>行为方式</a:t>
            </a:r>
            <a:r>
              <a:rPr lang="zh-CN" altLang="en-US"/>
              <a:t>，是家长里短的亲切照料。用最真诚的心去体察，用务实的态度</a:t>
            </a:r>
            <a:r>
              <a:rPr lang="zh-CN" altLang="en-US" smtClean="0"/>
              <a:t>去执行，用专业的方式去</a:t>
            </a:r>
            <a:r>
              <a:rPr lang="zh-CN" altLang="en-US"/>
              <a:t>表达</a:t>
            </a:r>
            <a:r>
              <a:rPr lang="zh-CN" altLang="en-US" smtClean="0"/>
              <a:t>。</a:t>
            </a:r>
            <a:r>
              <a:rPr lang="zh-CN" altLang="en-US"/>
              <a:t>以此为生，精于此道，做消费金融行业专家，追求卓越的品质、超人的速度、亲友的体验的完美合一</a:t>
            </a:r>
            <a:r>
              <a:rPr lang="zh-CN" altLang="en-US" smtClean="0"/>
              <a:t>。</a:t>
            </a:r>
            <a:endParaRPr lang="en-US" altLang="zh-CN" smtClean="0"/>
          </a:p>
          <a:p>
            <a:pPr>
              <a:lnSpc>
                <a:spcPct val="150000"/>
              </a:lnSpc>
            </a:pPr>
            <a:endParaRPr lang="en-US"/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002776"/>
                </a:solidFill>
              </a:rPr>
              <a:t>创新的张扬，服务的朴实，张弛有度，决胜千里的方法论。</a:t>
            </a:r>
            <a:endParaRPr lang="en-US">
              <a:solidFill>
                <a:srgbClr val="002776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002776"/>
                </a:solidFill>
              </a:rPr>
              <a:t>敏而好学，卓行千里。</a:t>
            </a:r>
            <a:endParaRPr lang="en-US">
              <a:solidFill>
                <a:srgbClr val="002776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449472" y="2727745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3262643" y="1463683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798946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948" y="300039"/>
            <a:ext cx="7837752" cy="595311"/>
          </a:xfrm>
        </p:spPr>
        <p:txBody>
          <a:bodyPr/>
          <a:lstStyle/>
          <a:p>
            <a:pPr defTabSz="622300">
              <a:lnSpc>
                <a:spcPct val="90000"/>
              </a:lnSpc>
              <a:spcAft>
                <a:spcPct val="35000"/>
              </a:spcAft>
            </a:pPr>
            <a:r>
              <a:rPr lang="zh-CN" altLang="en-US" smtClean="0"/>
              <a:t>释义</a:t>
            </a:r>
            <a:r>
              <a:rPr lang="en-US" altLang="zh-CN" smtClean="0"/>
              <a:t>——</a:t>
            </a:r>
            <a:r>
              <a:rPr lang="zh-CN" altLang="en-US"/>
              <a:t>信达圆</a:t>
            </a:r>
            <a:r>
              <a:rPr lang="zh-CN" altLang="en-US" smtClean="0"/>
              <a:t>融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58" name="灯片编号占位符 4"/>
          <p:cNvSpPr>
            <a:spLocks noGrp="1"/>
          </p:cNvSpPr>
          <p:nvPr>
            <p:ph type="sldNum" sz="quarter" idx="4294967295"/>
          </p:nvPr>
        </p:nvSpPr>
        <p:spPr>
          <a:xfrm>
            <a:off x="450586" y="6554789"/>
            <a:ext cx="306123" cy="142875"/>
          </a:xfrm>
          <a:prstGeom prst="rect">
            <a:avLst/>
          </a:prstGeom>
        </p:spPr>
        <p:txBody>
          <a:bodyPr/>
          <a:lstStyle/>
          <a:p>
            <a:fld id="{F4DAC4A7-70A2-4D69-9E7D-CA1A422029CA}" type="slidenum">
              <a:rPr lang="en-US" smtClean="0"/>
              <a:t>15</a:t>
            </a:fld>
            <a:endParaRPr lang="en-US"/>
          </a:p>
        </p:txBody>
      </p:sp>
      <p:sp>
        <p:nvSpPr>
          <p:cNvPr id="4" name="Rectangle 16"/>
          <p:cNvSpPr>
            <a:spLocks noChangeArrowheads="1"/>
          </p:cNvSpPr>
          <p:nvPr/>
        </p:nvSpPr>
        <p:spPr bwMode="auto">
          <a:xfrm>
            <a:off x="0" y="457200"/>
            <a:ext cx="9906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812800" y="1069420"/>
            <a:ext cx="8293100" cy="55746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chemeClr val="tx1"/>
                </a:solidFill>
                <a:latin typeface="Arial"/>
                <a:ea typeface="+mn-ea"/>
                <a:cs typeface="Arial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 b="1" smtClean="0"/>
              <a:t>信</a:t>
            </a:r>
            <a:r>
              <a:rPr lang="en-US" altLang="zh-CN" b="1"/>
              <a:t>——</a:t>
            </a:r>
            <a:r>
              <a:rPr lang="zh-CN" altLang="en-US" b="1"/>
              <a:t>诚信</a:t>
            </a:r>
            <a:r>
              <a:rPr lang="en-US" b="1"/>
              <a:t>/</a:t>
            </a:r>
            <a:r>
              <a:rPr lang="zh-CN" altLang="en-US" b="1"/>
              <a:t>正气</a:t>
            </a:r>
            <a:r>
              <a:rPr lang="zh-CN" altLang="en-US"/>
              <a:t>是我们的</a:t>
            </a:r>
            <a:r>
              <a:rPr lang="zh-CN" altLang="en-US" b="1"/>
              <a:t>道德基础</a:t>
            </a:r>
            <a:r>
              <a:rPr lang="zh-CN" altLang="en-US"/>
              <a:t>，是处世的信条。以德为先，善养浩然正气，做消费金融的道德卫士，捍卫自身的信仰，不</a:t>
            </a:r>
            <a:r>
              <a:rPr lang="zh-CN" altLang="en-US" smtClean="0"/>
              <a:t>辜负</a:t>
            </a:r>
            <a:r>
              <a:rPr lang="zh-CN" altLang="en-US"/>
              <a:t>股东</a:t>
            </a:r>
            <a:r>
              <a:rPr lang="zh-CN" altLang="en-US" smtClean="0"/>
              <a:t>的嘱托和大众的信赖。</a:t>
            </a:r>
            <a:r>
              <a:rPr lang="zh-CN" altLang="en-US"/>
              <a:t>我们以信贷为业，因“信”而立，受益于“信”，“信”是我们的安身立命之本。</a:t>
            </a:r>
            <a:endParaRPr lang="en-US"/>
          </a:p>
          <a:p>
            <a:pPr>
              <a:lnSpc>
                <a:spcPct val="125000"/>
              </a:lnSpc>
            </a:pPr>
            <a:r>
              <a:rPr lang="zh-CN" altLang="en-US" b="1"/>
              <a:t>圆融</a:t>
            </a:r>
            <a:r>
              <a:rPr lang="en-US" altLang="zh-CN" b="1"/>
              <a:t>——</a:t>
            </a:r>
            <a:r>
              <a:rPr lang="zh-CN" altLang="en-US" b="1"/>
              <a:t>人本</a:t>
            </a:r>
            <a:r>
              <a:rPr lang="en-US" b="1"/>
              <a:t>/</a:t>
            </a:r>
            <a:r>
              <a:rPr lang="zh-CN" altLang="en-US" b="1"/>
              <a:t>和谐</a:t>
            </a:r>
            <a:r>
              <a:rPr lang="zh-CN" altLang="en-US"/>
              <a:t>是我们的</a:t>
            </a:r>
            <a:r>
              <a:rPr lang="zh-CN" altLang="en-US" b="1"/>
              <a:t>终极关怀和追求境界</a:t>
            </a:r>
            <a:r>
              <a:rPr lang="zh-CN" altLang="en-US"/>
              <a:t>，是我们的人文情怀和奋斗的最高动力。我们深知人的可贵，因此我们尊重每个人的选择和价值，包容多样的人才，关注多样</a:t>
            </a:r>
            <a:r>
              <a:rPr lang="zh-CN" altLang="en-US" smtClean="0"/>
              <a:t>的需求</a:t>
            </a:r>
            <a:r>
              <a:rPr lang="zh-CN" altLang="en-US"/>
              <a:t>，创造出有朝气的工作环境；我们关注人们生活品质的提高，因此我们孜孜以求，顺应时代潮流，多方跨界合作，创造出更人性的产品和服务；我们追求更加美好的未来，因此我们用阳光的心态、积极行为、没有</a:t>
            </a:r>
            <a:r>
              <a:rPr lang="zh-CN" altLang="en-US" smtClean="0"/>
              <a:t>偏见地营造</a:t>
            </a:r>
            <a:r>
              <a:rPr lang="zh-CN" altLang="en-US"/>
              <a:t>和推动社会和谐。我们愿与新一代自强自立者共同成长，我们愿与时代潮流合一</a:t>
            </a:r>
            <a:r>
              <a:rPr lang="zh-CN" altLang="en-US" smtClean="0"/>
              <a:t>，建设美丽</a:t>
            </a:r>
            <a:r>
              <a:rPr lang="zh-CN" altLang="en-US"/>
              <a:t>的明天</a:t>
            </a:r>
            <a:r>
              <a:rPr lang="zh-CN" altLang="en-US" smtClean="0"/>
              <a:t>。</a:t>
            </a:r>
            <a:endParaRPr lang="en-US" altLang="zh-CN" smtClean="0"/>
          </a:p>
          <a:p>
            <a:pPr>
              <a:lnSpc>
                <a:spcPct val="125000"/>
              </a:lnSpc>
            </a:pPr>
            <a:endParaRPr lang="en-US"/>
          </a:p>
          <a:p>
            <a:pPr>
              <a:lnSpc>
                <a:spcPct val="125000"/>
              </a:lnSpc>
            </a:pPr>
            <a:r>
              <a:rPr lang="zh-CN" altLang="en-US" b="1">
                <a:solidFill>
                  <a:srgbClr val="002776"/>
                </a:solidFill>
              </a:rPr>
              <a:t>诚信的坚守、正气的感召、人本的关怀，和谐的境界，一切的努力的在这里实现统一和价值的回归。</a:t>
            </a:r>
            <a:endParaRPr lang="en-US">
              <a:solidFill>
                <a:srgbClr val="002776"/>
              </a:solidFill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solidFill>
                  <a:srgbClr val="002776"/>
                </a:solidFill>
              </a:rPr>
              <a:t>人本怀信，圆融之境。</a:t>
            </a:r>
            <a:endParaRPr lang="en-US">
              <a:solidFill>
                <a:srgbClr val="002776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5441324" y="244451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3752045" y="1163602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3893713" y="2466339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1502455" y="3232441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7368862" y="3683781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4932608" y="4368660"/>
            <a:ext cx="689100" cy="502856"/>
          </a:xfrm>
          <a:prstGeom prst="ellipse">
            <a:avLst/>
          </a:prstGeom>
          <a:noFill/>
          <a:ln w="127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1pPr>
            <a:lvl2pPr marL="428625" indent="2857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2pPr>
            <a:lvl3pPr marL="858838" indent="55563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3pPr>
            <a:lvl4pPr marL="1289050" indent="82550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4pPr>
            <a:lvl5pPr marL="1717675" indent="111125" algn="l" rtl="0" fontAlgn="base">
              <a:spcBef>
                <a:spcPct val="0"/>
              </a:spcBef>
              <a:spcAft>
                <a:spcPct val="0"/>
              </a:spcAft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5pPr>
            <a:lvl6pPr marL="22860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6pPr>
            <a:lvl7pPr marL="27432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7pPr>
            <a:lvl8pPr marL="32004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8pPr>
            <a:lvl9pPr marL="3657600" algn="l" defTabSz="914400" rtl="0" eaLnBrk="1" latinLnBrk="0" hangingPunct="1">
              <a:defRPr sz="1900" kern="1200">
                <a:solidFill>
                  <a:srgbClr val="FFFFFF"/>
                </a:solidFill>
                <a:latin typeface="Arial"/>
                <a:ea typeface="+mn-ea"/>
                <a:cs typeface="Arial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055469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36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https://d.book118.com/528123037113006027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pgkv_CVLrcE2YkGpPSz9eoQ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pgkv_CVLrcE2YkGpPSz9eoQ"/>
</p:tagLst>
</file>

<file path=ppt/tags/tag5.xml><?xml version="1.0" encoding="utf-8"?>
<p:tagLst xmlns:p="http://schemas.openxmlformats.org/presentationml/2006/main">
  <p:tag name="THINKCELLSHAPEDONOTDELETE" val="pgkv_CVLrcE2YkGpPSz9eoQ"/>
</p:tagLst>
</file>

<file path=ppt/tags/tag6.xml><?xml version="1.0" encoding="utf-8"?>
<p:tagLst xmlns:p="http://schemas.openxmlformats.org/presentationml/2006/main">
  <p:tag name="THINKCELLSHAPEDONOTDELETE" val="pgkv_CVLrcE2YkGpPSz9eoQ"/>
</p:tagLst>
</file>

<file path=ppt/tags/tag7.xml><?xml version="1.0" encoding="utf-8"?>
<p:tagLst xmlns:p="http://schemas.openxmlformats.org/presentationml/2006/main">
  <p:tag name="THINKCELLSHAPEDONOTDELETE" val="pgkv_CVLrcE2YkGpPSz9eoQ"/>
</p:tagLst>
</file>

<file path=ppt/tags/tag8.xml><?xml version="1.0" encoding="utf-8"?>
<p:tagLst xmlns:p="http://schemas.openxmlformats.org/presentationml/2006/main">
  <p:tag name="THINKCELLSHAPEDONOTDELETE" val="pgkv_CVLrcE2YkGpPSz9eoQ"/>
</p:tagLst>
</file>

<file path=ppt/tags/tag9.xml><?xml version="1.0" encoding="utf-8"?>
<p:tagLst xmlns:p="http://schemas.openxmlformats.org/presentationml/2006/main">
  <p:tag name="THINKCELLSHAPEDONOTDELETE" val="pEoxn2WeqkU.r3tCIjT1.PQ"/>
</p:tagLst>
</file>

<file path=ppt/tags/tag10.xml><?xml version="1.0" encoding="utf-8"?>
<p:tagLst xmlns:p="http://schemas.openxmlformats.org/presentationml/2006/main">
  <p:tag name="THINKCELLSHAPEDONOTDELETE" val="ptndsD.VwL02mUBzeggNHDA"/>
</p:tagLst>
</file>

<file path=ppt/tags/tag11.xml><?xml version="1.0" encoding="utf-8"?>
<p:tagLst xmlns:p="http://schemas.openxmlformats.org/presentationml/2006/main">
  <p:tag name="THINKCELLSHAPEDONOTDELETE" val="prF168g8WcE2rTGemIrlXbQ"/>
</p:tagLst>
</file>

<file path=ppt/tags/tag12.xml><?xml version="1.0" encoding="utf-8"?>
<p:tagLst xmlns:p="http://schemas.openxmlformats.org/presentationml/2006/main">
  <p:tag name="THINKCELLSHAPEDONOTDELETE" val="pVDPgBmEipUaZZw4nFYh0DQ"/>
</p:tagLst>
</file>

<file path=ppt/tags/tag13.xml><?xml version="1.0" encoding="utf-8"?>
<p:tagLst xmlns:p="http://schemas.openxmlformats.org/presentationml/2006/main">
  <p:tag name="THINKCELLSHAPEDONOTDELETE" val="p0WhFO.81NEueFCFtvovOmA"/>
</p:tagLst>
</file>

<file path=ppt/tags/tag14.xml><?xml version="1.0" encoding="utf-8"?>
<p:tagLst xmlns:p="http://schemas.openxmlformats.org/presentationml/2006/main">
  <p:tag name="THINKCELLSHAPEDONOTDELETE" val="ppaDhfEU7Kk.FagmILaKFdA"/>
</p:tagLst>
</file>

<file path=ppt/tags/tag15.xml><?xml version="1.0" encoding="utf-8"?>
<p:tagLst xmlns:p="http://schemas.openxmlformats.org/presentationml/2006/main">
  <p:tag name="THINKCELLSHAPEDONOTDELETE" val="peyYdIdqDxkiY1CzSfJtC9w"/>
</p:tagLst>
</file>

<file path=ppt/tags/tag16.xml><?xml version="1.0" encoding="utf-8"?>
<p:tagLst xmlns:p="http://schemas.openxmlformats.org/presentationml/2006/main">
  <p:tag name="THINKCELLSHAPEDONOTDELETE" val="pSGDDuAxCpUiGQTflEHFbCw"/>
</p:tagLst>
</file>

<file path=ppt/tags/tag17.xml><?xml version="1.0" encoding="utf-8"?>
<p:tagLst xmlns:p="http://schemas.openxmlformats.org/presentationml/2006/main">
  <p:tag name="THINKCELLSHAPEDONOTDELETE" val="pA032MuuHskOCAvW35BR5uw"/>
</p:tagLst>
</file>

<file path=ppt/tags/tag18.xml><?xml version="1.0" encoding="utf-8"?>
<p:tagLst xmlns:p="http://schemas.openxmlformats.org/presentationml/2006/main">
  <p:tag name="THINKCELLSHAPEDONOTDELETE" val="ppRK7FnlpykOuau9cbHBlxQ"/>
</p:tagLst>
</file>

<file path=ppt/tags/tag19.xml><?xml version="1.0" encoding="utf-8"?>
<p:tagLst xmlns:p="http://schemas.openxmlformats.org/presentationml/2006/main">
  <p:tag name="THINKCELLSHAPEDONOTDELETE" val="pWhvfOq.n2k.fD6p.h.ka.A"/>
</p:tagLst>
</file>

<file path=ppt/tags/tag20.xml><?xml version="1.0" encoding="utf-8"?>
<p:tagLst xmlns:p="http://schemas.openxmlformats.org/presentationml/2006/main">
  <p:tag name="THINKCELLSHAPEDONOTDELETE" val="pQuHVo.lQwESsKd3JcLccpQ"/>
</p:tagLst>
</file>

<file path=ppt/tags/tag21.xml><?xml version="1.0" encoding="utf-8"?>
<p:tagLst xmlns:p="http://schemas.openxmlformats.org/presentationml/2006/main">
  <p:tag name="THINKCELLSHAPEDONOTDELETE" val="p_US60.f3JEuZyqXZ2vt_1A"/>
</p:tagLst>
</file>

<file path=ppt/tags/tag22.xml><?xml version="1.0" encoding="utf-8"?>
<p:tagLst xmlns:p="http://schemas.openxmlformats.org/presentationml/2006/main">
  <p:tag name="THINKCELLSHAPEDONOTDELETE" val="pANWPRsWHe0KZw1S6kqmocw"/>
</p:tagLst>
</file>

<file path=ppt/tags/tag23.xml><?xml version="1.0" encoding="utf-8"?>
<p:tagLst xmlns:p="http://schemas.openxmlformats.org/presentationml/2006/main">
  <p:tag name="THINKCELLSHAPEDONOTDELETE" val="thinkcellActiveDocDoNotDelete"/>
</p:tagLst>
</file>

<file path=ppt/tags/tag24.xml><?xml version="1.0" encoding="utf-8"?>
<p:tagLst xmlns:p="http://schemas.openxmlformats.org/presentationml/2006/main">
  <p:tag name="THINKCELLSHAPEDONOTDELETE" val="pgkv_CVLrcE2YkGpPSz9eoQ"/>
</p:tagLst>
</file>

<file path=ppt/tags/tag25.xml><?xml version="1.0" encoding="utf-8"?>
<p:tagLst xmlns:p="http://schemas.openxmlformats.org/presentationml/2006/main">
  <p:tag name="THINKCELLSHAPEDONOTDELETE" val="pgkv_CVLrcE2YkGpPSz9eoQ"/>
</p:tagLst>
</file>

<file path=ppt/tags/tag26.xml><?xml version="1.0" encoding="utf-8"?>
<p:tagLst xmlns:p="http://schemas.openxmlformats.org/presentationml/2006/main">
  <p:tag name="THINKCELLSHAPEDONOTDELETE" val="thinkcellActiveDocDoNotDelete"/>
</p:tagLst>
</file>

<file path=ppt/tags/tag27.xml><?xml version="1.0" encoding="utf-8"?>
<p:tagLst xmlns:p="http://schemas.openxmlformats.org/presentationml/2006/main">
  <p:tag name="THINKCELLSHAPEDONOTDELETE" val="pxVHEmNjbJkKaZo_Z94E3tw"/>
</p:tagLst>
</file>

<file path=ppt/tags/tag28.xml><?xml version="1.0" encoding="utf-8"?>
<p:tagLst xmlns:p="http://schemas.openxmlformats.org/presentationml/2006/main">
  <p:tag name="THINKCELLSHAPEDONOTDELETE" val="pgkv_CVLrcE2YkGpPSz9eoQ"/>
</p:tagLst>
</file>

<file path=ppt/tags/tag29.xml><?xml version="1.0" encoding="utf-8"?>
<p:tagLst xmlns:p="http://schemas.openxmlformats.org/presentationml/2006/main">
  <p:tag name="THINKCELLSHAPEDONOTDELETE" val="thinkcellActiveDocDoNotDelete"/>
</p:tagLst>
</file>

<file path=ppt/tags/tag30.xml><?xml version="1.0" encoding="utf-8"?>
<p:tagLst xmlns:p="http://schemas.openxmlformats.org/presentationml/2006/main">
  <p:tag name="THINKCELLSHAPEDONOTDELETE" val="pgkv_CVLrcE2YkGpPSz9eoQ"/>
</p:tagLst>
</file>

<file path=ppt/tags/tag31.xml><?xml version="1.0" encoding="utf-8"?>
<p:tagLst xmlns:p="http://schemas.openxmlformats.org/presentationml/2006/main">
  <p:tag name="THINKCELLSHAPEDONOTDELETE" val="thinkcellActiveDocDoNotDelete"/>
</p:tagLst>
</file>

<file path=ppt/tags/tag32.xml><?xml version="1.0" encoding="utf-8"?>
<p:tagLst xmlns:p="http://schemas.openxmlformats.org/presentationml/2006/main">
  <p:tag name="THINKCELLSHAPEDONOTDELETE" val="pgkv_CVLrcE2YkGpPSz9eoQ"/>
</p:tagLst>
</file>

<file path=ppt/tags/tag33.xml><?xml version="1.0" encoding="utf-8"?>
<p:tagLst xmlns:p="http://schemas.openxmlformats.org/presentationml/2006/main">
  <p:tag name="THINKCELLSHAPEDONOTDELETE" val="pgkv_CVLrcE2YkGpPSz9eoQ"/>
</p:tagLst>
</file>

<file path=ppt/tags/tag34.xml><?xml version="1.0" encoding="utf-8"?>
<p:tagLst xmlns:p="http://schemas.openxmlformats.org/presentationml/2006/main">
  <p:tag name="THINKCELLSHAPEDONOTDELETE" val="pgkv_CVLrcE2YkGpPSz9eoQ"/>
</p:tagLst>
</file>

<file path=ppt/tags/tag35.xml><?xml version="1.0" encoding="utf-8"?>
<p:tagLst xmlns:p="http://schemas.openxmlformats.org/presentationml/2006/main">
  <p:tag name="THINKCELLSHAPEDONOTDELETE" val="pgkv_CVLrcE2YkGpPSz9eoQ"/>
</p:tagLst>
</file>

<file path=ppt/tags/tag36.xml><?xml version="1.0" encoding="utf-8"?>
<p:tagLst xmlns:p="http://schemas.openxmlformats.org/presentationml/2006/main">
  <p:tag name="THINKCELLSHAPEDONOTDELETE" val="thinkcellActiveDocDoNotDelete"/>
</p:tagLst>
</file>

<file path=ppt/tags/tag37.xml><?xml version="1.0" encoding="utf-8"?>
<p:tagLst xmlns:p="http://schemas.openxmlformats.org/presentationml/2006/main">
  <p:tag name="THINKCELLSHAPEDONOTDELETE" val="pxVHEmNjbJkKaZo_Z94E3tw"/>
</p:tagLst>
</file>

<file path=ppt/tags/tag38.xml><?xml version="1.0" encoding="utf-8"?>
<p:tagLst xmlns:p="http://schemas.openxmlformats.org/presentationml/2006/main">
  <p:tag name="THINKCELLSHAPEDONOTDELETE" val="pgkv_CVLrcE2YkGpPSz9eoQ"/>
</p:tagLst>
</file>

<file path=ppt/tags/tag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Timesaver- PowerLibrary - 061909, NL">
  <a:themeElements>
    <a:clrScheme name="Deloitte">
      <a:dk1>
        <a:srgbClr val="000000"/>
      </a:dk1>
      <a:lt1>
        <a:srgbClr val="FFFFFF"/>
      </a:lt1>
      <a:dk2>
        <a:srgbClr val="002776"/>
      </a:dk2>
      <a:lt2>
        <a:srgbClr val="FFFFFF"/>
      </a:lt2>
      <a:accent1>
        <a:srgbClr val="002776"/>
      </a:accent1>
      <a:accent2>
        <a:srgbClr val="92D400"/>
      </a:accent2>
      <a:accent3>
        <a:srgbClr val="00A1DE"/>
      </a:accent3>
      <a:accent4>
        <a:srgbClr val="3C8A2E"/>
      </a:accent4>
      <a:accent5>
        <a:srgbClr val="72C7E7"/>
      </a:accent5>
      <a:accent6>
        <a:srgbClr val="C9DD03"/>
      </a:accent6>
      <a:hlink>
        <a:srgbClr val="00A1DE"/>
      </a:hlink>
      <a:folHlink>
        <a:srgbClr val="72C7E7"/>
      </a:folHlink>
    </a:clrScheme>
    <a:fontScheme name="19_Blank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36000" rIns="36000" rtlCol="0">
        <a:noAutofit/>
      </a:bodyPr>
      <a:lstStyle>
        <a:defPPr>
          <a:defRPr sz="1400" dirty="0" smtClean="0">
            <a:solidFill>
              <a:schemeClr val="tx2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Timesaver- PowerLibrary - 061909, NL">
  <a:themeElements>
    <a:clrScheme name="Deloitte">
      <a:dk1>
        <a:srgbClr val="000000"/>
      </a:dk1>
      <a:lt1>
        <a:srgbClr val="FFFFFF"/>
      </a:lt1>
      <a:dk2>
        <a:srgbClr val="002776"/>
      </a:dk2>
      <a:lt2>
        <a:srgbClr val="FFFFFF"/>
      </a:lt2>
      <a:accent1>
        <a:srgbClr val="002776"/>
      </a:accent1>
      <a:accent2>
        <a:srgbClr val="92D400"/>
      </a:accent2>
      <a:accent3>
        <a:srgbClr val="00A1DE"/>
      </a:accent3>
      <a:accent4>
        <a:srgbClr val="3C8A2E"/>
      </a:accent4>
      <a:accent5>
        <a:srgbClr val="72C7E7"/>
      </a:accent5>
      <a:accent6>
        <a:srgbClr val="C9DD03"/>
      </a:accent6>
      <a:hlink>
        <a:srgbClr val="00A1DE"/>
      </a:hlink>
      <a:folHlink>
        <a:srgbClr val="72C7E7"/>
      </a:folHlink>
    </a:clrScheme>
    <a:fontScheme name="19_Blank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36000" rIns="36000" rtlCol="0">
        <a:noAutofit/>
      </a:bodyPr>
      <a:lstStyle>
        <a:defPPr>
          <a:defRPr sz="1400" dirty="0" smtClean="0">
            <a:solidFill>
              <a:schemeClr val="tx2"/>
            </a:solidFill>
          </a:defRPr>
        </a:defPPr>
      </a:lstStyle>
    </a:txDef>
  </a:objectDefaul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Times New Roman</vt:lpstr>
      <vt:lpstr>宋体</vt:lpstr>
      <vt:lpstr>Wingdings 2</vt:lpstr>
      <vt:lpstr>Wingdings</vt:lpstr>
      <vt:lpstr>Office Theme</vt:lpstr>
      <vt:lpstr>中银消费金融企业文化理念体系大纲</vt:lpstr>
      <vt:lpstr>PowerPoint Presentation</vt:lpstr>
      <vt:lpstr>使命：信用开启美好未来</vt:lpstr>
      <vt:lpstr>释义</vt:lpstr>
      <vt:lpstr>PowerPoint Presentation</vt:lpstr>
      <vt:lpstr>愿景：做中国消费金融领域的引领者</vt:lpstr>
      <vt:lpstr>形象描绘</vt:lpstr>
      <vt:lpstr>释义——我们的事业领域</vt:lpstr>
      <vt:lpstr>释义——我们的事业定位</vt:lpstr>
      <vt:lpstr>PowerPoint Presentation</vt:lpstr>
      <vt:lpstr>核心价值观：敏而卓行，信达圆融</vt:lpstr>
      <vt:lpstr>形象描绘</vt:lpstr>
      <vt:lpstr>渊源</vt:lpstr>
      <vt:lpstr>释义——敏而卓行</vt:lpstr>
      <vt:lpstr>释义——信达圆融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2024-09-05T18:12:05.297</cp:lastPrinted>
  <dcterms:created xsi:type="dcterms:W3CDTF">2024-09-05T10:12:05Z</dcterms:created>
  <dcterms:modified xsi:type="dcterms:W3CDTF">2024-09-05T10:12:07Z</dcterms:modified>
</cp:coreProperties>
</file>