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68592-5130-44CA-956D-09A859198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7FF2D-48DC-490B-9A53-4F0EAE5B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8FB82-FF06-4EC5-98D0-E03EDF7EC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7D117-8B7A-4395-8860-2C47C5B05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564E8-7492-4809-A384-29FDD1B92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28024B-72B1-4471-914C-88358ED1C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032262-09AA-40C4-B683-67989D6A9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74517-D93F-4244-8CC9-6B244B786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580DA-5F8B-4C00-A8C8-A0582E782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79CB8-3692-42C2-AAAE-36582161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6D784-73E5-44D1-A62B-413E021DE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3136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骨干自我简介\n## 1.个人基本信息及教育背景\n### 1.1个人信息介绍及联系方式\n### 1.2护理教育背景及专业领域\n### 1.3护理工作经验及实习经历\n## 2.护理技能和专长\n### 2.1熟练掌握的护理技能和操作\n### 2.2护理领域的专长和特长\n### 2.3参与过的护理培训和学术活动\n## 3.临床护理经验和案例\n### 3.1临床护理工作经验分享\n### 3.2护理团队管理经验及案例\n### 3.3处理突发状况和危机干预能力\n## 4.个人职业发展规划和目标\n### 4.1个人职业发展目标及愿景\n### 4.2护理行业发展趋势及挑战\n### 4.3个人能力提升和学习计划\n## 5.护理理念和服务宗旨\n### 5.1护理理念及服务宗旨阐述\n### 5.2患者关怀和沟通技巧\n### 5.3团队协作和优质服务实践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护理骨干自我简介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个人基本信息及教育背景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姓名：张三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年龄：30岁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籍贯：北京</a:t>
                </a:r>
                <a:endParaRPr/>
              </a:p>
            </p:txBody>
          </p:sp>
          <p:sp>
            <p:nvSpPr>
              <p:cNvPr id="17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联系方式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手机：13800138000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邮箱：&amp;#122;&amp;#x68;&amp;#97;&amp;#110;&amp;#x67;&amp;#x73;&amp;#97;&amp;#110;&amp;#x40;&amp;#x65;&amp;#x78;&amp;#97;&amp;#x6d;&amp;#x70;&amp;#108;&amp;#101;&amp;#x2e;&amp;#x63;&amp;#111;&amp;#109;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微信：zhangsan123</a:t>
                </a:r>
                <a:endParaRPr/>
              </a:p>
            </p:txBody>
          </p:sp>
          <p:sp>
            <p:nvSpPr>
              <p:cNvPr id="17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个人简介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护理专业硕士研究生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8年临床护理经验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熟练掌握护理技能和操作</a:t>
                </a:r>
                <a:endParaRPr/>
              </a:p>
            </p:txBody>
          </p:sp>
          <p:sp>
            <p:nvSpPr>
              <p:cNvPr id="18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个人信息介绍及联系方式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教育背景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硕士研究生：护理学专业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本科：护理学专业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大专：护理学专业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专业领域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护理教育背景及专业领域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护理工作经验及实习经历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A医院：护理骨干，3年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B医院：护士，3年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C医院：实习护士，2年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实习经历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D医院：实习护士，1年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E医院：实习护士，1年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F医院：实习护士，1年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护理技能和专长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endParaRPr/>
              </a:p>
            </p:txBody>
          </p:sp>
          <p:sp>
            <p:nvSpPr>
              <p:cNvPr id="22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熟练掌握静脉穿刺技巧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能处理各种静脉输液并发症</a:t>
                </a:r>
                <a:endParaRPr/>
              </a:p>
            </p:txBody>
          </p:sp>
        </p:grpSp>
        <p:grpSp>
          <p:nvGrpSpPr>
            <p:cNvPr id="22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肌肉注射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熟练掌握肌肉注射技巧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能处理各种肌肉注射并发症</a:t>
                </a:r>
                <a:endParaRPr/>
              </a:p>
            </p:txBody>
          </p:sp>
        </p:grpSp>
        <p:grpSp>
          <p:nvGrpSpPr>
            <p:cNvPr id="22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22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熟练掌握生命体征监测方法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能分析生命体征数据，判断病情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熟练掌握的护理技能和操作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有丰富的护理教学经验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擅长护理理论和操作教学</a:t>
                </a:r>
                <a:endParaRPr/>
              </a:p>
            </p:txBody>
          </p:sp>
          <p:sp>
            <p:nvSpPr>
              <p:cNvPr id="23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有较强的护理团队管理能力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擅长处理护理工作中的矛盾和问题</a:t>
                </a:r>
                <a:endParaRPr/>
              </a:p>
            </p:txBody>
          </p:sp>
          <p:sp>
            <p:nvSpPr>
              <p:cNvPr id="24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护理科研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参与过多项护理科研项目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擅长护理科研设计和论文撰写</a:t>
                </a:r>
                <a:endParaRPr/>
              </a:p>
            </p:txBody>
          </p:sp>
          <p:sp>
            <p:nvSpPr>
              <p:cNvPr id="24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护理领域的专长和特长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参与过的护理培训和学术活动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5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5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护理培训   -参加过国家级护理培训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参加过市级护理培训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参加过院内护理培训</a:t>
                </a:r>
                <a:endParaRPr/>
              </a:p>
            </p:txBody>
          </p:sp>
          <p:sp>
            <p:nvSpPr>
              <p:cNvPr id="25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5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5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学术活动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参加过国际护理学术会议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参加过国内护理学术会议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参加过护理学术交流活动</a:t>
                </a:r>
                <a:endParaRPr/>
              </a:p>
            </p:txBody>
          </p:sp>
          <p:sp>
            <p:nvSpPr>
              <p:cNvPr id="25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临床护理经验和案例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参与过内科重症患者的护理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有丰富的内科护理经验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参与过外科手术患者的护理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有丰富的外科护理经验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参与过急诊患者的抢救和护理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有丰富的急诊护理经验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临床护理工作经验分享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https://d.book118.com/528123136075006036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护理骨干自我简介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2024-09-16T00:04:29.142</cp:lastPrinted>
  <dcterms:created xsi:type="dcterms:W3CDTF">2024-09-15T16:04:29Z</dcterms:created>
  <dcterms:modified xsi:type="dcterms:W3CDTF">2024-09-15T16:04:31Z</dcterms:modified>
</cp:coreProperties>
</file>