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31750-49DC-4BE0-955B-AA91D5DE5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37C02-7610-4716-AE5B-4800E41D2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5BD36-EA44-4955-BBB8-4A2F39E8D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50708A-C1D5-4BF1-893E-42F538852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2731D7-55D6-462B-AC19-B437F8264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66A372-BE7E-4521-8469-525B923E7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E133B0-CE3A-4C1A-B3CB-8B72C7317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BC7AE-A810-45F0-A6CF-BF7ECD366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6373A7-6B22-4256-8D62-77D5E9E67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4F48F-1EDD-4D8C-9C57-F682E37A5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745C4-B7E3-42C2-8CE2-42964C65B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25046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先天性心脏病患儿护理\n## 1.先天性心脏病的定义与分类\n### 1.1什么是先天性心脏病及其发病率\n### 1.2先天性心脏病的分类及病因\n### 1.3先天性心脏病对患儿的影响\n## 2.先天性心脏病的诊断与治疗\n### 2.1先天性心脏病的诊断方法\n### 2.2先天性心脏病的治疗方法及选择\n### 2.3治疗过程中的注意事项\n## 3.先天性心脏病患儿的护理原则\n### 3.1一般护理措施\n### 3.2药物治疗及护理\n### 3.3并发症的预防与护理\n## 4.先天性心脏病患儿的心理护理\n### 4.1患儿心理特点及需求\n### 4.2家长的心理状态及需求\n### 4.3心理护理措施与方法\n## 5.先天性心脏病患儿的康复训练\n### 5.1康复训练的目的及意义\n### 5.2康复训练的方法及注意事项\n### 5.3康复训练的效果评估与调整\n## 6.先天性心脏病患儿的家庭护理与学校支持\n### 6.1家庭护理的环境与氛围营造\n### 6.2家庭成员的配合与支持\n### 6.3学校提供的支持与关爱\n## 7.先天性心脏病患儿的预防与随访\n### 7.1先天性心脏病的预防措施\n### 7.2患儿的定期随访与检查\n### 7.3应对突发事件的应急处理措施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先天性心脏病患儿护理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先天性心脏病的定义与分类</a:t>
            </a:r>
            <a:endParaRPr/>
          </a:p>
        </p:txBody>
      </p:sp>
      <p:sp>
        <p:nvSpPr>
          <p:cNvPr id="11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2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先天性心脏病是指在胎儿发育过程中心脏结构异常所导致的心脏病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发病率约为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%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，即每1000名新生儿中有8名患有先天性心脏病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是新生儿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最常见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的出生缺陷之一</a:t>
                </a:r>
                <a:endParaRPr/>
              </a:p>
            </p:txBody>
          </p:sp>
        </p:grpSp>
        <p:grpSp>
          <p:nvGrpSpPr>
            <p:cNvPr id="22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先天性心脏病可分为紫绀型和非紫绀型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紫绀型心脏病患者在出生后就会出现明显的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皮肤紫绀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非紫绀型心脏病患者在出生时可能没有明显症状，但随着年龄的增长，症状逐渐显现</a:t>
                </a:r>
                <a:endParaRPr/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什么是先天性心脏病及其发病率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先天性心脏病的分类包括：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房间隔缺损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室间隔缺损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动脉导管未闭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法洛氏四联症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房间隔缺损：心脏房间隔发育不全，导致血液从左心房流向右心房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室间隔缺损：心脏室间隔发育不全，导致血液从左心室流向右心室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动脉导管未闭：主动脉与肺动脉之间的导管未闭合，导致血液从主动脉流向肺动脉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法洛氏四联症：一种常见的紫绀型心脏病，包括室间隔缺损、主动脉骑跨、肺动脉狭窄和右心室肥厚四种畸形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先天性心脏病的病因包括：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遗传因素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环境因素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孕期感染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遗传因素：如家族史中有先天性心脏病患者，胎儿患病的风险增加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环境因素：如孕妇在怀孕期间接触有毒物质、射线等，可能导致胎儿心脏发育异常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孕期感染：如孕妇在怀孕期间感染风疹、巨细胞病毒等，可能导致胎儿心脏发育异常</a:t>
            </a:r>
            <a:endParaRPr/>
          </a:p>
        </p:txBody>
      </p: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先天性心脏病的分类及病因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由于心脏泵血功能不足，可能导致患儿生长发育迟缓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严重的心脏病可能导致患儿在婴儿期死亡</a:t>
                </a:r>
                <a:endParaRPr/>
              </a:p>
            </p:txBody>
          </p:sp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对患儿的生长发育产生影响</a:t>
                </a:r>
                <a:endParaRPr/>
              </a:p>
            </p:txBody>
          </p:sp>
        </p:grpSp>
        <p:grpSp>
          <p:nvGrpSpPr>
            <p:cNvPr id="24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患有先天性心脏病的患儿在日常生活中容易疲劳、气促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随着年龄的增长，可能影响到患儿的学业、工作和婚姻生活</a:t>
                </a:r>
                <a:endParaRPr/>
              </a:p>
            </p:txBody>
          </p:sp>
          <p:sp>
            <p:nvSpPr>
              <p:cNvPr id="25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对患儿的生活质量产生影响</a:t>
                </a:r>
                <a:endParaRPr/>
              </a:p>
            </p:txBody>
          </p:sp>
        </p:grpSp>
        <p:grpSp>
          <p:nvGrpSpPr>
            <p:cNvPr id="25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由于患有先天性心脏病，患儿可能受到周围人的歧视和排斥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患儿可能对自己的病情产生担忧和恐惧，影响心理健康</a:t>
                </a:r>
                <a:endParaRPr/>
              </a:p>
            </p:txBody>
          </p:sp>
          <p:sp>
            <p:nvSpPr>
              <p:cNvPr id="25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对患儿的心理健康产生影响</a:t>
                </a:r>
                <a:endParaRPr/>
              </a:p>
            </p:txBody>
          </p:sp>
        </p:grpSp>
      </p:grpSp>
      <p:pic>
        <p:nvPicPr>
          <p:cNvPr id="25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先天性心脏病对患儿的影响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先天性心脏病的诊断与治疗</a:t>
            </a:r>
            <a:endParaRPr/>
          </a:p>
        </p:txBody>
      </p:sp>
      <p:sp>
        <p:nvSpPr>
          <p:cNvPr id="2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6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产前诊断：通过胎儿超声检查、母血胎儿DNA检测等方法在孕期发现胎儿患有先天性心脏病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胎儿超声检查：可以在孕18-24周时发现胎儿心脏结构异常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母血胎儿DNA检测：可以在孕10周时发现胎儿患有先天性心脏病</a:t>
                </a:r>
                <a:endParaRPr/>
              </a:p>
            </p:txBody>
          </p:sp>
        </p:grpSp>
        <p:grpSp>
          <p:nvGrpSpPr>
            <p:cNvPr id="26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生后诊断：通过体格检查、心电图、心脏彩超等方法对新生儿进行先天性心脏病的诊断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体格检查：发现患儿皮肤紫绀、气促等症状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心电图：检查患儿心脏的电活动是否正常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心脏彩超：检查患儿心脏的结构和功能是否正常</a:t>
                </a:r>
                <a:endParaRPr/>
              </a:p>
            </p:txBody>
          </p: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先天性心脏病的诊断方法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73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药物治疗：通过使用利尿剂、强心剂、扩血管药物等药物，改善患儿的心脏功能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利尿剂：帮助患儿排出多余的水分，减轻心脏负担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强心剂：增强患儿心脏的收缩功能，提高心脏泵血能力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扩血管药物：扩张患儿心脏的血管，降低心脏负担</a:t>
                </a:r>
                <a:endParaRPr/>
              </a:p>
            </p:txBody>
          </p:sp>
        </p:grpSp>
        <p:grpSp>
          <p:nvGrpSpPr>
            <p:cNvPr id="276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手术治疗：通过介入治疗、开胸手术等方法，修复患儿的心脏结构异常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介入治疗：通过导管将堵塞的心脏结构撑开，恢复心脏正常功能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开胸手术：通过开胸手术修复患儿的心脏结构异常，如房间隔缺损、室间隔缺损等</a:t>
                </a:r>
                <a:endParaRPr/>
              </a:p>
            </p:txBody>
          </p:sp>
        </p:grpSp>
        <p:grpSp>
          <p:nvGrpSpPr>
            <p:cNvPr id="279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治疗方法的选择应根据患儿的病情、年龄、身体状况等因素综合考虑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对于轻度心脏病患儿，可能只需要药物治疗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对于重度心脏病患儿，可能需要进行手术治疗</a:t>
                </a:r>
                <a:endParaRPr/>
              </a:p>
            </p:txBody>
          </p: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先天性心脏病的治疗方法及选择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85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86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在治疗过程中，应密切观察患儿的生命体征，如心率、血压、呼吸等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发现异常情况，应及时处理，避免病情恶化</a:t>
                </a:r>
                <a:endParaRPr/>
              </a:p>
            </p:txBody>
          </p:sp>
          <p:sp>
            <p:nvSpPr>
              <p:cNvPr id="288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89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90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在治疗过程中，应遵循医嘱，按时服用药物，定期进行复查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避免自行调整药物剂量，影响治疗效果</a:t>
                </a:r>
                <a:endParaRPr/>
              </a:p>
            </p:txBody>
          </p:sp>
          <p:sp>
            <p:nvSpPr>
              <p:cNvPr id="292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93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94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在治疗过程中，应注重护理，预防并发症的发生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如保持患儿居住环境整洁、舒适，避免感染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如根据患儿的身体状况，合理安排运动和休息</a:t>
                </a:r>
                <a:endParaRPr/>
              </a:p>
            </p:txBody>
          </p:sp>
          <p:sp>
            <p:nvSpPr>
              <p:cNvPr id="296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治疗过程中的注意事项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先天性心脏病患儿的护理原则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一般护理措施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保持患儿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生活环境整洁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舒适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，避免感染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定期打扫病房，保持空气流通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患儿衣物、被褥应勤洗、勤换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根据患儿的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身体状况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，合理安排运动和休息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如患儿身体状况允许，可进行适量的活动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如患儿感到疲劳，应适当休息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提供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高蛋白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低盐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易消化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的饮食   -以满足患儿生长发育和身体恢复的需要</a:t>
            </a:r>
            <a:endParaRPr/>
          </a:p>
        </p:txBody>
      </p:sp>
      <p:cxnSp>
        <p:nvCxnSpPr>
          <p:cNvPr id="1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遵医嘱按时服用药物，如利尿剂、强心剂、扩血管药物等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避免自行调整药物剂量，影响治疗效果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观察药物疗效，如症状是否缓解、生命体征是否稳定等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如发现异常情况，应及时向医生反馈</a:t>
                </a:r>
                <a:endParaRPr/>
              </a:p>
            </p:txBody>
          </p:sp>
          <p:pic>
            <p:nvPicPr>
              <p:cNvPr id="2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药物护理注意事项：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如服用利尿剂，应观察患儿的尿量，避免脱水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如服用强心剂，应观察患儿的脉搏，避免心率过快</a:t>
                </a:r>
                <a:endParaRPr/>
              </a:p>
            </p:txBody>
          </p:sp>
          <p:pic>
            <p:nvPicPr>
              <p:cNvPr id="3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药物治疗及护理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36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预防感染：保持患儿居住环境整洁、舒适，避免与感染源接触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如患有上呼吸道感染，应及时治疗，避免加重心脏病症状</a:t>
                </a:r>
                <a:endParaRPr/>
              </a:p>
            </p:txBody>
          </p:sp>
        </p:grpSp>
        <p:grpSp>
          <p:nvGrpSpPr>
            <p:cNvPr id="39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预防心力衰竭：控制患儿的输液量，避免过度输液导致心脏负担加重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如发现患儿出现心力衰竭症状，如气促、心率加快等，应及时处理</a:t>
                </a:r>
                <a:endParaRPr/>
              </a:p>
            </p:txBody>
          </p:sp>
        </p:grpSp>
        <p:grpSp>
          <p:nvGrpSpPr>
            <p:cNvPr id="42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预防血栓形成：鼓励患儿适当活动，避免长时间卧床导致血栓形成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如发现患儿出现血栓形成症状，如肢体肿胀、疼痛等，应及时处理</a:t>
                </a:r>
                <a:endParaRPr/>
              </a:p>
            </p:txBody>
          </p: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并发症的预防与护理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先天性心脏病患儿的心理护理</a:t>
            </a:r>
            <a:endParaRPr/>
          </a:p>
        </p:txBody>
      </p:sp>
      <p:sp>
        <p:nvSpPr>
          <p:cNvPr id="4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患儿可能因为心脏病而感到自卑、恐惧</a:t>
                </a:r>
                <a:endParaRPr/>
              </a:p>
            </p:txBody>
          </p:sp>
          <p:sp>
            <p:nvSpPr>
              <p:cNvPr id="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对自己的病情感到担忧，害怕受到周围人的歧视和排斥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对治疗过程感到恐惧，担心手术风险和痛苦</a:t>
                </a:r>
                <a:endParaRPr/>
              </a:p>
            </p:txBody>
          </p:sp>
          <p:sp>
            <p:nvSpPr>
              <p:cNvPr id="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患儿可能因为长期患病而产生依赖、抗拒心理</a:t>
                </a:r>
                <a:endParaRPr/>
              </a:p>
            </p:txBody>
          </p:sp>
          <p:sp>
            <p:nvSpPr>
              <p:cNvPr id="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对家长和医护人员产生过度依赖，缺乏独立性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对治疗和护理产生抗拒，不愿意配合</a:t>
                </a:r>
                <a:endParaRPr/>
              </a:p>
            </p:txBody>
          </p:sp>
          <p:sp>
            <p:nvSpPr>
              <p:cNvPr id="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患儿心理特点及需求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https://d.book118.com/528125046003006042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先天性心脏病患儿护理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2024-09-20T23:08:37.997</cp:lastPrinted>
  <dcterms:created xsi:type="dcterms:W3CDTF">2024-09-20T15:08:38Z</dcterms:created>
  <dcterms:modified xsi:type="dcterms:W3CDTF">2024-09-20T15:08:39Z</dcterms:modified>
</cp:coreProperties>
</file>