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00DC-7F24-4335-8320-0D18F18B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89788-B26A-445B-B9DD-C73034893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9581E-18CE-485E-9A6F-19954826A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AAB7F-02BB-4451-BC33-18AF62E0D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212B7-5448-4399-8D99-8C58FD6F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6E64D-AD8B-4CFE-954A-EA8C355E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1F790-48CC-42BB-8217-1E0F19A41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95790-8967-4EA3-86C9-87B418575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AAB5F-769B-4D1B-9FF7-7DD5891F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6ECC3-F7CD-41BA-A63D-C58464874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813EC-A69E-483E-AE6A-8D450FEA6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60200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材料年终盘点盈亏分析报告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材料盘点结果概述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材料盈亏原因分析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材料成本和库存管理建议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未来展望和改进计划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对材料年终盘点结果进行盈亏分析，了解材料的库存状况、盈亏情况和原因，为后续的采购、生产和销售提供决策依据。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随着公司业务的不断扩大，材料种类和数量不断增加，年终盘点是了解公司材料状况的重要手段，而盈亏分析能够为公司的经营决策提供有力支持。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本报告主要对公司的原材料、辅助材料、包装材料等进行了盘点和盈亏分析。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由于时间、人力和物力等限制，本报告可能存在一定的误差和遗漏，需要在实际操作中不断修正和完善。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材料盘点结果概述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经过仔细盘点和核算，本年度材料库存总体呈现亏损状态，亏损额达到XX元。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总体盈亏情况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亏损主要原因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造成亏损的主要原因包括材料市场价格波动、库存管理不善、采购成本过高等。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针对亏损原因，提出加强市场调研、优化库存管理、降低采购成本等改进措施。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总体盘点结果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金属材料库存亏损额为XX元，主要原因是市场价格波动和库存积压。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塑胶材料库存盈利额为XX元，得益于合理的采购策略和市场需求。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塑胶材料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电子元件库存亏损额为XX元，主要原因是部分电子元件采购成本过高。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其他材料库存盈利额为XX元，得益于有效的库存管理和市场需求的增加。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其他材料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材料类别盈亏情况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材料盈亏原因分析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市场价格波动可能导致材料采购成本上升，降低材料盈利水平；供应商报价调整可能使材料采购成本下降，提高材料盈利水平。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材料采购价格波动是影响材料盈亏的主要原因之一。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由于市场价格波动、供应商报价调整等因素，导致材料采购价格上升或下降，从而影响材料成本和盈亏状况。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材料采购价格波动对材料成本和盈亏状况产生直接影响。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采购价格波动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生产消耗差异对材料盈亏产生重要影响。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生产过程中实际消耗的材料数量与计划消耗的数量存在差异，可能导致材料成本上升或下降，进而影响材料盈亏状况。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生产消耗差异对材料成本和盈亏状况产生直接影响。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实际消耗的材料数量超过计划数量可能导致材料成本上升，降低材料盈利水平；实际消耗的材料数量低于计划数量可能导致材料成本下降，提高材料盈利水平。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生产消耗差异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加强存储管理和改善存储环境有助于减少材料损失或损坏，降低材料成本，提高盈利水平。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存储环境不良、管理不善等因素可能导致材料损失或损坏，从而增加材料成本，降低盈利水平。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存储管理问题可能导致材料损失或损坏，影响材料盈亏状况。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存储管理问题对材料成本和盈亏状况产生直接影响。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存储管理问题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其他原因可能对材料盈亏产生一定影响。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其他原因对材料成本和盈亏状况产生一定影响。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如运输损耗、人为操作失误等其他因素可能对材料成本和盈亏状况产生一定影响。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减少运输损耗和人为操作失误有助于降低材料成本，提高盈利水平。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材料成本和库存管理建议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https://d.book118.com/528126020003006032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2024-09-09T05:16:13.857</cp:lastPrinted>
  <dcterms:created xsi:type="dcterms:W3CDTF">2024-09-08T21:16:13Z</dcterms:created>
  <dcterms:modified xsi:type="dcterms:W3CDTF">2024-09-08T21:16:15Z</dcterms:modified>
</cp:coreProperties>
</file>