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2FA8A-C00F-4066-BA5E-C1E2B7884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849AC-B793-43CE-ADF1-C2BFB42F3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EADE1-0F3D-4144-95F2-61949B92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5D459-62D9-47CF-A70C-0BE35EA75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92F7D8-7DDC-4390-8297-02D328D9E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86BC3-24F6-4EBC-B27D-C6ACC9D3B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4C770C-D646-4E20-B911-A7A20F141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1FB33-DEC7-42C0-B858-87EF528D5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A78CB-C0F3-489E-A858-263413606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F7183-0B79-48BA-BE81-E8E681B09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D7114-5D45-49C7-A98E-B6412B25B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607707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白色家电产业园项目运营方案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产业园基础设施建设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招商引资策略与实施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产业链整合与协同发展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运营管理机制建立与完善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绩效评估与持续改进计划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随着科技进步和消费者需求升级，白色家电产品将向智能化、个性化、高端化方向发展。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白色家电市场规模逐年增长，消费者对高品质、智能化、节能环保等产品的需求不断提升。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市场上品牌众多，竞争激烈，但各品牌市场份额相对稳定，市场集中度逐步提高。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白色家电市场现状及趋势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产业园项目定位与发展目标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打造一个集研发、生产、销售、物流于一体的白色家电产业园，形成完整的产业链和产业集群。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通过引进优质企业和项目，提升产业园整体竞争力，实现产业集聚、品牌集聚、创新集聚，推动区域经济发展。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随着市场竞争的加剧和消费者需求的升级，白色家电企业需要不断提高产品质量和服务水平，加强产业链整合和协同创新，以降低成本、提高效率、增强市场竞争力。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通过制定科学合理的运营方案，可以明确产业园的发展方向和目标，优化资源配置，提高运营效率，促进产业园可持续发展，为区域经济发展做出贡献。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运营方案制定背景及意义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产业园基础设施建设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优先选择交通便利、配套设施完善、用地成本适中、具有一定产业基础或市场潜力的区域。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根据白色家电产业链特点，合理规划生产区、研发区、仓储区、生活区等功能区域，确保各区域间联系紧密且互不干扰。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场地选址与布局规划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包括道路、供水、供电、排水、通信、燃气、热力等基础设施，以及绿化、照明、环卫等配套设施。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符合国家及地方相关规范标准，满足白色家电产业园生产、生活需求，确保基础设施安全、稳定、高效运行。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基础设施建设内容及标准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42" r="19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根据产业园发展需求，规划相应的商业服务、金融服务、物流服务、人才公寓等配套设施，提升产业园综合服务能力。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通过引进优质服务商、提升服务质量等方式，不断完善配套设施，为入园企业提供便捷、高效的服务支持。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配套设施完善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配套设施规划与完善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招商引资策略与实施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以国内外知名白色家电品牌制造商、零部件供应商、技术研发机构等为主要目标客户群体。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深入了解目标客户在投资环境、政策支持、基础设施建设等方面的需求，为制定个性化的招商引资策略提供依据。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宣传推广渠道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综合运用行业展会、专业媒体、网络平台等多种渠道进行项目宣传推广，提高项目的知名度和影响力。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重点展示产业园的区位优势、政策支持、基础设施建设等方面的优势，同时强调与目标客户需求的契合度，吸引潜在投资者的关注。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宣传推广渠道选择及内容设计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https://d.book118.com/528126077077006035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2024-09-14T11:50:58.305</cp:lastPrinted>
  <dcterms:created xsi:type="dcterms:W3CDTF">2024-09-14T03:50:58Z</dcterms:created>
  <dcterms:modified xsi:type="dcterms:W3CDTF">2024-09-14T03:51:00Z</dcterms:modified>
</cp:coreProperties>
</file>