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39A657-6ED5-459A-ABEC-C45431F6B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A74B1D-F440-4C4B-90BF-64F78B240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D0060B-D1A2-41A8-B510-421B91A20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84F285-4852-42D8-A05F-FC7D408C6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3B558E-A114-4D74-A8CE-06D2A8BB16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7A1FD5-BD7E-4A75-AFE2-7D4977F1D2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441A4-DEAB-4520-85ED-49A766FFC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1B9F2-356F-4554-ACDB-F0237971D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5C7B51-1AFB-481E-8B24-BE9D22A48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2304C-2102-478A-BE29-D63D5BC6C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FA81A-F5C1-4FD1-9B21-F3C3FE5C36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2610406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2023年口腔疫情防控工作总结</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疫情防控措施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患者服务优化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宣传教育工作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工作成效与反思</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2023年，全球口腔医疗行业面临严峻的疫情防控挑战，新冠病毒、流感病毒及其他呼吸道病毒的传播对口腔医疗工作提出了更高的要求。</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随着病毒变异和疫情发展，口腔医疗机构需要采取更严格的防控措施，保障患者和医务人员的健康安全。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制定和实施严格的口腔疫情防控政策和措施，降低感染风险。</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加强患者管理和健康教育，提高患者和医务人员的防控意识和能力。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优化口腔医疗流程和服务模式，确保患者诊疗质量和安全。</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疫情防控措施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每天对诊所进行至少两次全面消毒，包括诊疗室、候诊区、器械工具等。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消毒频次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33" r="16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消毒方法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917" r="17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消毒记录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采用紫外线消毒、医用酒精擦拭、含氯消毒剂浸泡等多种方式，确保全方位无死角。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建立消毒记录表，详细记录消毒时间、区域、使用方法等信息，确保可追溯。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日常消毒工作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实行预约制，减少患者等待时间，降低交叉感染风险。</a:t>
            </a:r>
          </a:p>
        </p:txBody>
      </p:sp>
      <p:pic>
        <p:nvPicPr>
          <p:cNvPr id="5" name="Picture 5"/>
          <p:cNvPicPr>
            <a:picLocks noChangeAspect="1"/>
          </p:cNvPicPr>
          <p:nvPr/>
        </p:nvPicPr>
        <p:blipFill>
          <a:blip r:embed="rId2"/>
          <a:srcRect l="16708" r="16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08" r="16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预约制度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在诊所入口处对每位患者进行体温检测，如有异常立即采取相应措施。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患者体温检测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设置候诊区、诊疗区，确保患者有序就诊，降低人员密度。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分区诊疗</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患者接待流程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员工健康监测</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健康申报</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员工每日进行健康申报，如有不适立即报告。</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体温检测</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每日上班前对员工进行体温检测，确保员工健康状况良好。</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防疫培训</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定期开展防疫知识培训，提高员工防疫意识和能力。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患者服务优化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线上咨询服务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在疫情防控期间，口腔医疗机构推出了线上咨询服务，方便患者在家中就能获得专业的口腔健康咨询和指导，减少患者到医院就诊的次数和时间，降低交叉感染的风险。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远程诊疗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通过远程诊疗技术，医生可以对患者的口腔情况进行远程诊断和治疗，避免了患者因口腔疾病而需要频繁到医院就诊的问题，降低了交叉感染的风险。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线上咨询服务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https://d.book118.com/528126104061006044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2024-09-24T13:46:57.593</cp:lastPrinted>
  <dcterms:created xsi:type="dcterms:W3CDTF">2024-09-24T05:46:57Z</dcterms:created>
  <dcterms:modified xsi:type="dcterms:W3CDTF">2024-09-24T05:46:59Z</dcterms:modified>
</cp:coreProperties>
</file>