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0DBF-9B08-4169-B5A8-2958E269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1AB0F-7A78-4F9B-A7D8-CDC572B9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FAF01-5837-4CCD-8B87-E8E34873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CC3F6-E31A-4C1D-93F7-132965E6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DCD9E-BF7B-4CDF-936C-DC1FE5D0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B8C33-5B5B-4F5F-8AAF-525708AE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95C78-3110-4C8C-A535-EADBC5B6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5EE36-04FD-4312-A360-856FFFA7C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31DE5-D332-4362-A1B7-74F950F7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DEA09-03B3-4D0A-AEF7-63126505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E391-10D6-4203-8102-962AC684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6121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审批土地可行性报告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土地资源条件分析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土地市场需求预测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土地开发方案设计与评价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审批流程与决策建议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项目位于XX市XX区，占地面积XX平方米，地理位置优越，交通便利。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项目符合国家及地方土地利用政策和规划，已获得政府相关部门的支持和批准。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随着城市发展和人口增长，该地区对住宅、商业等用地需求不断增加，项目具有广阔的市场前景。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政府已制定详细的土地供应计划，确保项目用地需求得到满足。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项目所在地区目前主要为农业用地，部分土地已开发为住宅、工业等用途。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根据政府规划，该地区未来将重点发展住宅、商业、文化等产业，提高土地利用效率和综合效益。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土地利用现状及规划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通过对项目所在地区的自然环境、社会经济条件、市场需求等方面进行综合评估，确定项目的可行性和风险。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根据可行性研究结果，对项目规划设计方案进行优化，提高项目的经济效益和社会效益。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可行性研究报告是项目投资决策的重要依据，为政府和企业提供科学、客观的决策参考。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报告编制依据包括国家及地方土地利用政策、规划、法规等文件，以及项目建议书、可行性研究委托书等相关资料。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报告编制范围涵盖项目所在地区的自然环境、社会经济条件、市场需求等方面的调查和分析，以及项目规划设计方案、投资估算、经济效益评估等方面的内容。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土地资源条件分析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阐述土地的具体地理位置，包括经纬度、所在区域、与周边地区的关系等。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分析土地周边的交通设施及交通网络，包括道路、铁路、航空、水运等交通方式的优势和劣势。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分析土地所在区域的气候特征，如温度、降水、光照等，以及气候对土地利用的潜在影响。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阐述土地的水文状况，包括水源、水质、水量及水文循环等，并探讨其对土地可持续利用的作用。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描述土地的地形地貌特征，如海拔、坡度、地质构造等，并分析其对土地利用的影响。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分析土地所在区域的人口数量、密度、劳动力资源等，评估其对土地开发的需求和支撑能力。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人口与劳动力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阐述土地所在区域的经济发展水平、产业结构、人均收入等，分析其对土地价值的影响。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评估土地周边的基础设施建设情况，如供水、供电、通讯、排水等，以及其对土地开发利用的影响。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基础设施状况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土地利用政策与法规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阐述土地所在区域的土地利用规划，包括土地用途、开发强度、空间布局等。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土地政策法规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列举与土地利用相关的政策法规，如土地管理法、城乡规划法、土地利用政策等，并分析其对土地开发利用的约束和引导作用。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土地市场状况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分析土地市场的供求状况、价格水平、竞争态势等，为土地投资决策提供参考。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土地利用规划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土地市场需求预测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分析区域经济发展速度、产业结构和未来发展方向，预测土地市场需求变化趋势。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城市规划与发展方向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研究城市总体规划、土地利用规划和城市发展方向，分析土地开发潜力和市场需求。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评估区域内基础设施建设水平，包括交通、水利、能源等，分析其对土地市场需求的影响。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分析区域人口增长速度和人口结构变化，预测未来人口规模及分布。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研究区域城市化水平和发展阶段，分析城市化对土地市场需求的影响。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居住用地需求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根据人口增长和城市化水平，预测居住用地需求量和空间布局。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人口增长与城市化水平预测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主导产业与新兴产业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分析区域内主导产业和新兴产业的发展状况和未来趋势，评估其对土地需求的影响。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根据产业发展规划，预测各类产业用地的需求量、用地性质和空间分布。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土地集约利用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分析区域内土地集约利用水平和潜力，提出提高土地利用效率的建议。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产业发展对土地需求影响评估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https://d.book118.com/528126121065006036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2024-09-15T20:25:22.503</cp:lastPrinted>
  <dcterms:created xsi:type="dcterms:W3CDTF">2024-09-15T12:25:22Z</dcterms:created>
  <dcterms:modified xsi:type="dcterms:W3CDTF">2024-09-15T12:25:24Z</dcterms:modified>
</cp:coreProperties>
</file>