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B9660-3641-495F-9ED4-6B95E577E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7A0F1-7E44-4107-8DFB-FE7CDC3E6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32FEF-A1A0-42D9-8C13-4360144A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3E0EB-12DB-4879-ADEC-ED1D37493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63AA17-08E7-4DF5-9BE7-F2F116434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E86FD4-DB1A-4903-891B-08C3DE043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BF0851-E615-4EC5-B8A2-7E3B3BE0D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78B0D-0DC2-45BF-BA86-07AD2F71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2FF89-6630-451F-950B-E8FE95970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BA9F1-43EB-4CCA-98E8-899ACB9C9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1C859-5107-4DB2-B055-FD1161FDE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7010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B超学习资料课件\n## 1.B超基本原理及设备介绍\n### 1.1超声波在医学中的应用\n### 1.2B超设备组成及工作原理\n### 1.3B超检查的优缺点\n## 2.B超检查技术及其发展\n### 2.1二维B超检查技术\n### 2.2三维B超检查技术\n### 2.3四维B超检查技术\n## 3.B超检查的适应症与禁忌症\n### 3.1B超检查的适应症\n### 3.2B超检查的禁忌症\n### 3.3B超检查的注意事项\n## 4.B超检查在各科室的应用\n### 4.1B超在妇产科的应用\n### 4.2B超在消化内科的应用\n### 4.3B超在泌尿外科的应用\n## 5.B超检查结果的分析与解读\n### 5.1B超检查结果的正常值范围\n### 5.2B超检查结果的异常分析与解读\n### 5.3B超检查结果的临床意义\n## 6.B超检查的诊断与鉴别诊断\n### 6.1B超检查在肿瘤诊断中的应用\n### 6.2B超检查在炎症诊断中的应用\n### 6.3B超检查在结石诊断中的应用\n## 7.B超检查的操作技巧与实例分析\n### 7.1B超检查的操作技巧\n### 7.2B超检查的实例分析\n### 7.3B超检查的临床实践与经验分享\n## 8.B超检查的发展趋势与展望\n### 8.1B超检查技术的创新与发展\n### 8.2B超检查在新兴领域的应用\n### 8.3B超检查的未来发展趋势与前景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B超学习资料课件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B超基本原理及设备介绍</a:t>
            </a:r>
            <a:endParaRPr/>
          </a:p>
        </p:txBody>
      </p:sp>
      <p:sp>
        <p:nvSpPr>
          <p:cNvPr id="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1" name="组合 1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2" name="组合 10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超声波在医学中的应用广泛，包括诊断、治疗和科研等领域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诊断：如B超、彩超等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治疗：如超声波碎石、超声波刀等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科研：如超声波成像技术等</a:t>
                </a:r>
                <a:endParaRPr/>
              </a:p>
            </p:txBody>
          </p:sp>
        </p:grpSp>
        <p:grpSp>
          <p:nvGrpSpPr>
            <p:cNvPr id="105" name="组合 10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超声波在医学中的应用具有无创性、无痛性和实时性等优点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无创性：不会对人体产生损伤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无痛性：检查过程中患者不会感到疼痛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实时性：可以实时观察病变部位的情况</a:t>
                </a:r>
                <a:endParaRPr/>
              </a:p>
            </p:txBody>
          </p:sp>
        </p:grpSp>
        <p:grpSp>
          <p:nvGrpSpPr>
            <p:cNvPr id="108" name="组合 107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超声波在医学中的应用受到声波频率、声波强度和介质特性等因素的影响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声波频率：决定了成像的清晰度和深度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声波强度：影响成像的亮度和对比度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介质特性：如人体的密度、组织特性等，影响超声波的穿透和反射</a:t>
                </a:r>
                <a:endParaRPr/>
              </a:p>
            </p:txBody>
          </p:sp>
        </p:grpSp>
      </p:grp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超声波在医学中的应用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3" name="组合 1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4" name="组合 113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B超设备主要由探头、主机和显示器组成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探头：负责发射和接收超声波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主机：负责处理超声波信号并生成图像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显示器：显示超声波图像</a:t>
                </a:r>
                <a:endParaRPr/>
              </a:p>
            </p:txBody>
          </p:sp>
        </p:grpSp>
        <p:grpSp>
          <p:nvGrpSpPr>
            <p:cNvPr id="117" name="组合 116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B超设备的工作原理是通过超声波发射、超声波接收和图像生成三个步骤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超声波发射：探头向人体发射超声波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超声波接收：探头接收人体反射回来的超声波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图像生成：主机根据超声波信号生成图像并在显示器上显示</a:t>
                </a:r>
                <a:endParaRPr/>
              </a:p>
            </p:txBody>
          </p:sp>
        </p:grpSp>
        <p:grpSp>
          <p:nvGrpSpPr>
            <p:cNvPr id="120" name="组合 119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B超设备的性能受到探头性能、主机性能和图像处理技术等因素的影响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探头性能：如聚焦性能、灵敏度等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主机性能：如信号处理能力、计算速度等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图像处理技术：如图像增强、滤波等</a:t>
                </a:r>
                <a:endParaRPr/>
              </a:p>
            </p:txBody>
          </p:sp>
        </p:grpSp>
      </p:grp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B超设备组成及工作原理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5" name="组合 1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6" name="组合 12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B超检查的优点包括无创性、无痛性、实时性和可重复性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无创性：不会对人体产生损伤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无痛性：检查过程中患者不会感到疼痛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实时性：可以实时观察病变部位的情况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可重复性：可以多次检查，方便随访和对比</a:t>
                </a:r>
                <a:endParaRPr/>
              </a:p>
            </p:txBody>
          </p:sp>
        </p:grpSp>
        <p:grpSp>
          <p:nvGrpSpPr>
            <p:cNvPr id="129" name="组合 12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B超检查的缺点包括图像质量受限制、检查结果受操作者影响和不能进行功能评估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图像质量受限制：受超声波频率、强度和介质特性等因素影响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检查结果受操作者影响：操作者的技能和经验会影响检查结果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不能进行功能评估：只能观察形态结构，不能评估功能变化</a:t>
                </a:r>
                <a:endParaRPr/>
              </a:p>
            </p:txBody>
          </p:sp>
        </p:grpSp>
      </p:grp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B超检查的优缺点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B超检查技术及其发展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二维B超检查技术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38" name="组合 1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9" name="组合 138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二维B超检查技术是最早的B超检查技术，通过扫描人体切面生成二维图像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优点：操作简便，图像直观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缺点：只能观察一个切面，可能存在漏诊和误诊的风险</a:t>
                </a:r>
                <a:endParaRPr/>
              </a:p>
            </p:txBody>
          </p:sp>
          <p:sp>
            <p:nvSpPr>
              <p:cNvPr id="14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4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二维B超检查技术在妇产科、腹部和心脏等科室应用广泛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妇产科：如胎儿、卵巢等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腹部：如肝、胆、脾等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心脏：如心脏结构、血流等</a:t>
                </a:r>
                <a:endParaRPr/>
              </a:p>
            </p:txBody>
          </p:sp>
          <p:sp>
            <p:nvSpPr>
              <p:cNvPr id="14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组合 1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9" name="组合 148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三维B超检查技术通过立体图像重建，可以观察人体的三维结构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优点：图像立体，信息丰富，降低漏诊和误诊的风险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缺点：操作复杂，图像处理时间长，需要高档设备支持</a:t>
                </a:r>
                <a:endParaRPr/>
              </a:p>
            </p:txBody>
          </p:sp>
        </p:grpSp>
        <p:grpSp>
          <p:nvGrpSpPr>
            <p:cNvPr id="152" name="组合 151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三维B超检查技术在妇产科、整形外科和肝胆外科等科室应用广泛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妇产科：如胎儿、子宫等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整形外科：如脂肪移植、肿瘤切除等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肝胆外科：如肝肿瘤、胆结石等</a:t>
                </a:r>
                <a:endParaRPr/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三维B超检查技术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组合 1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8" name="组合 15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四维B超检查技术是在三维B超检查技术的基础上，增加了时间维度，可以观察人体在运动中的立体结构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优点：图像动态，信息更丰富，有助于功能评估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缺点：操作更复杂，图像处理时间更长，需要高档设备支持</a:t>
                </a:r>
                <a:endParaRPr/>
              </a:p>
            </p:txBody>
          </p:sp>
        </p:grpSp>
        <p:grpSp>
          <p:nvGrpSpPr>
            <p:cNvPr id="161" name="组合 16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四维B超检查技术在妇产科、心脏科和骨科等科室应用广泛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妇产科：如胎儿动态、胎盘位置等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心脏科：如心脏运动功能、血流动力学等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骨科：如关节运动、骨折复位等</a:t>
                </a:r>
                <a:endParaRPr/>
              </a:p>
            </p:txBody>
          </p: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四维B超检查技术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B超检查的适应症与禁忌症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B超检查的适应症包括实质性器官、空腔器官和血管等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实质性器官：如肝、胆、脾、肾等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空腔器官：如胃、肠、膀胱等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血管：如颈动脉、肾动脉、静脉等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B超检查可以用于疾病诊断、治疗监测和健康检查等目的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疾病诊断：如肿瘤、炎症、结石等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治疗监测：如肿瘤治疗、炎症治疗等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健康检查：如肝肾功能、胆囊情况等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B超检查的适应症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B超检查的禁忌症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B超检查的禁忌症主要包括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过敏体质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病情严重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过敏体质：对超声波耦合剂或其他物质过敏的患者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孕妇：孕妇一般不建议进行腹部B超检查，以免对胎儿造成影响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病情严重：如心功能不全、肾功能不全等病情严重的患者</a:t>
            </a:r>
            <a:endParaRPr/>
          </a:p>
        </p:txBody>
      </p:sp>
      <p:cxnSp>
        <p:nvCxnSpPr>
          <p:cNvPr id="3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B超检查的注意事项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B超检查的注意事项包括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憋尿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注意休息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空腹：腹部B超检查需要空腹，以免影响检查结果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憋尿：妇科B超检查需要憋尿，以使膀胱充盈，提高检查效果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注意休息：检查前应避免剧烈运动，以免影响检查结果</a:t>
            </a:r>
            <a:endParaRPr/>
          </a:p>
        </p:txBody>
      </p:sp>
      <p:pic>
        <p:nvPicPr>
          <p:cNvPr id="3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https://d.book118.com/528127010022006037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B超学习资料课件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2024-09-16T20:49:47.939</cp:lastPrinted>
  <dcterms:created xsi:type="dcterms:W3CDTF">2024-09-16T12:49:47Z</dcterms:created>
  <dcterms:modified xsi:type="dcterms:W3CDTF">2024-09-16T12:49:49Z</dcterms:modified>
</cp:coreProperties>
</file>