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D19B3-B126-4868-866C-152457614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9CA06-359E-423D-87A2-FA89E7AB6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18DFB-682B-4DA0-AC76-36E36FEC6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3AD74-FAE8-4C33-A273-229CA604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861F6-BC01-4914-964D-247A9A30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C1FB8-4BBA-4C23-B00E-8573462F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09791-E907-40FF-9527-4CC2220BB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5F997-9BCB-4F6A-9712-5B177A84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9F67E-6910-4728-968E-F31BD7720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CBDB3-903A-4ECE-8195-08CA1FC23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F91DB-9668-4D24-A7A3-4EBF8026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7033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受众即市场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受众与市场关系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受众细分与定位策略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受众心理与行为分析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基于受众需求的市场营销策略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受众定义与特点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受众从宏观上来看是一个巨大的集合体，从微观上来看体现为具有丰富的社会多样性的人。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受众并不是消极被动的接受者，相反他们是积极的参与者，甚至可以说，是整个新闻传播活动最活跃的决定性因素。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08" b="110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588" r="558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受众指的是信息传播的接收者，包括报刊和书籍的读者、广播的听众、电影电视的观众、网民等。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受众概念解析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受众成员组合和地域分布上的广泛性。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不同阶层、不同民族、不同年龄。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混杂性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受众对于新闻媒介是一种笼统的、隐蔽的存在。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知识需求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受众需求多样性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91" r="145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174" r="2117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6" r="142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了解国内外大事，获取各种信息。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学习科学文化知识，增长见识。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丰富精神生活，愉悦身心。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获得生活帮助和指导，解决实际问题。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受众与市场关系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" r="1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需求规模决定市场容量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受众需求的规模直接决定了市场的容量和发展潜力。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受众的不同需求促使市场提供多元化的产品和服务，以满足各类消费者的偏好。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需求变化推动市场创新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随着受众需求的变化，市场需要不断创新以适应新的消费趋势和潮流。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受众需求驱动市场发展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11" r="28711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市场的产品定位策略会直接影响受众对产品的认知和选择。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产品定位影响受众认知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通过有效的营销策略，可以激发受众的购买欲望，提高产品销售量。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营销策略激发受众购买欲望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合理的价格策略能够吸引受众并促使其做出购买决策。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价格策略影响受众购买决策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市场策略影响受众选择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市场调研了解受众需求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通过市场调研，企业可以深入了解受众的需求和偏好，为产品开发提供依据。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产品反馈改进满足受众期望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通过收集和分析受众对产品的反馈意见，企业可以不断改进产品以满足受众的期望。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互动沟通增强受众黏性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与受众保持互动沟通，可以增强受众对企业的认同感和忠诚度，提高品牌影响力。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双向互动关系构建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受众细分与定位策略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根据受众的购买历史、使用频率、品牌忠诚度等行为特征进行划分，有助于企业发现潜在市场和制定更精准的营销策略。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根据受众所处的地理位置、城市规模、气候等因素进行划分，有助于企业针对不同地区的市场需求进行产品推广和营销策略制定。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人口统计细分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根据受众的年龄、性别、职业、教育程度、家庭状况等人口统计特征进行划分，有助于企业了解不同人群的消费习惯和需求特点。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根据受众的个性、价值观、生活方式等心理因素进行划分，有助于企业深入了解受众的购买动机和决策过程。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受众细分方法论述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选择具有较大市场潜力的受众群体，有助于企业实现快速增长和扩大市场份额。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市场潜力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可接近性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选择与企业产品或服务相匹配的受众群体，有助于发挥企业的竞争优势，提高营销效果。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选择具有明确衡量标准的受众群体，有助于企业对营销效果进行准确评估和优化。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选择易于接触和沟通的受众群体，有助于企业降低营销成本和提高营销效率。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目标受众选择依据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31" r="257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通过创新产品设计、功能或品质等方面，与竞争对手形成明显差异，满足目标受众的特定需求。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提供独特的售前、售中和售后服务，提升客户体验，形成与竞争对手的差异化优势。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塑造独特的品牌形象和个性，与目标受众的价值观和审美观念相契合，提高品牌认知度和忠诚度。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品牌形象差异化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通过独特的销售渠道和分销策略，使产品更容易接触到目标受众，提高市场占有率。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渠道差异化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差异化定位策略实施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https://d.book118.com/528127033034006035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2024-09-13T23:42:27.679</cp:lastPrinted>
  <dcterms:created xsi:type="dcterms:W3CDTF">2024-09-13T15:42:27Z</dcterms:created>
  <dcterms:modified xsi:type="dcterms:W3CDTF">2024-09-13T15:42:29Z</dcterms:modified>
</cp:coreProperties>
</file>