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FBDFC-2400-4796-A2CA-E45A5B0BD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5678D-EF1C-4C2B-8112-DEDF0423B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FCE0B-516B-46D0-976F-85220FC4B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29E73-A658-4F42-B367-3D82AE87F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95DE32-2535-41A4-9485-3593BECBE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DC7F29-8CA8-4F15-8085-3EA722712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2BA31B-4161-4246-9B20-8EF89D975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018D3-EF0A-464F-8235-7EBF4597C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0AF6A-4848-4550-A046-F8B3CE7CE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B5090-5E92-46DA-95D5-7DA9ABE22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C11D8-8872-4418-B701-059A1FF55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2711103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职业技能鉴定考评技术与方法学习教案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考评技术与方法基础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实际操作技能考评技术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理论知识考评方法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考评实施与管理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考评技术与方法的发展趋势与挑战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职业技能鉴定是一项基于国家职业技能标准，对劳动者职业技能水平进行客观评价的活动，旨在促进劳动者技能提升和职业发展。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对于提高劳动者素质、促进就业、推动经济社会发展具有重要意义。通过鉴定，劳动者可以获得相应的职业资格证书，作为求职、任职、开业的资格凭证，同时也是用人单位招聘、录用劳动者的主要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职业技能鉴定制度起源于工业革命时期，随着工业生产的发展和技术的进步，对劳动者技能的要求不断提高，职业技能鉴定逐渐成为一种普遍的社会现象。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随着社会的不断进步和科技的飞速发展，职业技能鉴定的内容、方法和手段也在不断更新和完善。现代的职业技能鉴定已经发展成为一项综合性的社会活动，涉及多个领域和方面。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职业技能鉴定的目标是建立科学、规范、公正的职业技能评价体系，提高劳动者的职业素质和技能水平，促进就业和职业发展。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为实现上述目标，职业技能鉴定需要完成以下任务：制定和完善职业技能标准；组织和实施职业技能鉴定考试；颁发和管理职业资格证书；开展职业技能培训和指导；推动职业技能竞赛和交流合作等。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考评技术与方法基础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传统考评技术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包括笔试、面试、技能操作等，侧重于知识、技能和能力的考核。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现代考评技术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包括心理测验、情境模拟、案例分析等，侧重于综合素质和能力的考核。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智能化考评技术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包括在线考试、自适应考试、智能评分等，利用大数据和人工智能技术提高考评效率和准确性。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考评技术的分类与内容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考评方法的选择与应用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根据职业特点和鉴定要求选择适当的考评方法，确保考核内容的全面性和准确性。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结合实际情况，灵活运用多种考评方法，提高考核的公正性和客观性。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注重考评方法的创新与发展，适应时代发展的需要。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制定科学合理的考评标准，明确各项指标的权重和评分标准。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设计规范严谨的考评流程，包括报名、资格审查、考试、评分、公示等环节。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加强考评标准与流程的宣传和培训，确保相关人员熟悉并掌握相关要求。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以上内容的学习，学员可以掌握职业技能鉴定考评技术与方法的基础知识，了解不同考评技术的特点和应用范围，学会选择和应用适当的考评方法，以及制定科学合理的考评标准与流程。这将有助于提高职业技能鉴定工作的质量和效率，推动职业技能水平的提升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考评标准与流程的制定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实际操作技能考评技术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现场观察法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考评员直接观察考生在实际工作环境中的操作过程，记录其操作规范、熟练程度、安全意识等方面的表现。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现场提问法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考评员针对考生操作过程中的关键环节或易错点进行提问，检验考生对操作技能的掌握程度和理解能力。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现场实操法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考评员要求考生按照规定的操作流程和标准进行实际操作，检验其操作技能水平和应对突发情况的能力。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现场操作考评技术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模拟操作考评技术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利用计算机虚拟仿真技术，模拟实际工作场景和操作过程，让考生在虚拟环境中进行操作，考评员根据考生的操作表现和结果进行评价。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模拟设备考评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使用与实际工作设备相似的模拟设备，让考生进行模拟操作，考评员根据考生的操作规范、熟练程度等进行评价。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模拟故障处理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考评员设置模拟故障，要求考生在规定时间内找出故障原因并排除故障，检验其应对突发情况和解决问题的能力。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虚拟仿真技术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https://d.book118.com/528127111034006043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2024-09-22T18:04:55.003</cp:lastPrinted>
  <dcterms:created xsi:type="dcterms:W3CDTF">2024-09-22T10:04:55Z</dcterms:created>
  <dcterms:modified xsi:type="dcterms:W3CDTF">2024-09-22T10:04:57Z</dcterms:modified>
</cp:coreProperties>
</file>