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388ECE-9C79-497F-8C1F-799FE54E9A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C7AA8A-8E55-44DB-B909-88EF50198D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20C021-BC7D-45C0-A402-E90E6275C3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8E6656-19CC-4286-8E32-43FB7270BC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94AD910-F883-45A7-94E9-71C8CBBCC1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E8AB707-31B7-4D96-A721-D35D25D7E7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12CF28D-1076-4CEE-AA82-E9472CE952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E9808C-CCC9-4B5C-8E05-AF02E8EEC3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2E8948-75C4-4FA0-B4A3-59CB83423C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AB840A-4731-4328-BDB5-F9155E89B0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1160D2-33FA-4431-A973-C64B09AF7E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81300430540060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</p:spPr>
        <p:txBody>
          <a:bodyPr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: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</p:spPr>
        <p:txBody>
          <a:bodyPr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2023-12-26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教育智库建设：学校教育的政策与实践支持培训课件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教育智库概述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教育智库建设的关键要素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教育智库在学校教育中的作用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教育智库建设的挑战与对策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教育智库建设案例分析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教育智库概述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277" b="2277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教育智库是专注于教育政策研究、分析和咨询的机构，旨在为教育决策提供科学依据和政策建议。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独立性、专业性、前瞻性、实践性。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推动教育改革与发展，提高教育质量和水平。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教育智库的定义与特点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提供专业支持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促进科学决策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引领改革创新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加强国际交流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教育智库的重要性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教育智库能够敏锐地发现教育领域存在的问题和挑战，提出改革创新的思路和方案，推动教育改革进程。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教育智库通过深入的研究和分析，为教育决策提供科学依据，有助于减少决策失误和提高政策效果。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教育智库汇聚了教育领域的专家学者，能够为政府、学校和社会提供专业的教育政策建议和咨询。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教育智库可以促进国际间的教育交流与合作，引进国际先进的教育理念和经验，提升我国教育的国际影响力。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教育智库的历史与发展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教育智库的发展可以追溯到20世纪初，伴随着教育改革和教育决策的需要而逐步发展壮大。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随着教育改革和发展的深入，教育智库将更加注重实践研究、跨界合作和国际交流，不断提高自身的专业能力和影响力。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如何保持独立性、提高研究质量、加强与政府和学校的合作、应对新兴教育问题等。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历史回顾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面临的挑战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教育智库建设的关键要素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人才选拔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人才培养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人才激励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人才队伍建设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建立完善的人才培养机制，通过培训、学术交流等方式，提高团队成员的专业素养和综合能力。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制定合理的薪酬制度和奖励机制，激发团队成员的积极性和创造力。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通过招聘、选拔和引进等方式，吸引优秀人才加入教育智库，提高团队整体水平。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通过研究、实践和总结，不断积累和丰富教育领域的知识体系。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知识积累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知识整合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知识更新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将分散的知识资源进行整合，形成系统化的知识体系，方便团队成员查阅和学习。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关注教育领域的发展动态，及时更新知识体系，保持团队的知识领先地位。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知识体系建设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建立规范的学术评价体系，确保研究成果的科学性和可靠性。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学术规范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对研究成果进行客观、公正的评价，鼓励优秀成果的产出。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学术评价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加强与其他学术机构的交流与合作，共同推动学术研究的进步。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学术交流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学术评价体系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关注教育政策的发展动态，开展深入研究和分析，为政策制定提供科学依据。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政策研究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根据研究成果和实际情况，提出切实可行的政策建议，推动教育政策的改进和完善。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政策建议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917" r="1691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及时宣传和解读教育政策，帮助社会各界更好地理解和执行政策。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政策宣传与解读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政策研究与咨询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社会影响力建设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社会服务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积极参与社会公益事业，提供教育咨询和培训服务，提高社会教育的整体水平。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社会合作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加强与政府、企业和社会组织的合作，共同推动教育领域的发展和进步。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社会宣传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通过媒体、网络等渠道，积极宣传教育智库的研究成果和价值理念，提高社会影响力。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教育智库在学校教育中的作用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https://d.book118.com/528130043054006022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2024-08-28T12:48:51.572</cp:lastPrinted>
  <dcterms:created xsi:type="dcterms:W3CDTF">2024-08-28T04:48:51Z</dcterms:created>
  <dcterms:modified xsi:type="dcterms:W3CDTF">2024-08-28T04:48:53Z</dcterms:modified>
</cp:coreProperties>
</file>