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2A118-F43F-46EB-938B-52EDD72A4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14F7E-0B1F-4761-9DD0-12A7ECAE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33AFB-371C-4016-8C15-FEB910969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24361-1B64-485E-B12E-623B55DD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058DE-7442-4F6F-99B5-B1CD16E7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E46BE-1C67-4D25-847A-6C7A6BF4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13D5D-946E-4D05-BD46-D6EFCB9B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C177D-BA46-45E1-86EC-AAB76BF1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0C45C-BE9E-488C-87FC-7CE76F24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E73B3-6348-498F-8F26-302418FC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F964A-8A7B-4051-83FA-E52DE632D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1101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护理技能大赛—护士服饰礼仪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护士服饰礼仪概述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护士服饰规范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护士仪容仪表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护士言谈举止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护理技能大赛中的护士服饰礼仪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护士服饰礼仪培训与提升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护士服饰礼仪概述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护士服饰礼仪的定义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护士服饰礼仪是指在护理工作中，护士应遵循的着装和仪态规范，旨在展现护士的专业形象和护理服务的精神风貌。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护士服饰礼仪是护理服务的重要组成部分，它不仅体现了护士的职业素养，也影响着患者对护理服务的信任和满意度。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得体的护士服饰能够增强患者对护理团队的信任感，有利于建立良好的医患关系。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提高患者信任度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规范的护士服饰和仪态能够展现出护士的专业形象，提升护理服务的质量和水平。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良好的护士服饰礼仪能够传递出护理团队积极向上的精神风貌，激励患者积极配合治疗。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传递积极信息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护士服饰礼仪的重要性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从最早的简单制服到现在标准化的护士服饰，护士服饰礼仪经历了漫长的发展历程。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随着医疗护理服务的不断发展和人们对护理服务要求的提高，护士服饰礼仪也在不断发展和完善。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未来，护士服饰礼仪将更加注重个性化、舒适性和防护性能，以更好地满足护理工作的需求。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护士服饰礼仪的历史与发展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护士服饰规范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48" b="2774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护士帽的佩戴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护士帽应干净、平整，佩戴时应与发际线平行，帽檐与眉平齐，不能随意倾斜或戴得过高。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在不同场合，如医院、诊所、护理中心等，护士帽的颜色和款式应符合规定，以展现专业形象。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护士服应保持整洁、干净，无破损、污渍和褶皱。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穿着护士服时，应扣好纽扣，不袒胸露背，不穿高领毛衣，裤子不宜过短或过长。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护士服的穿着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护士鞋应为低跟、舒适、透气的白色或肉色鞋子，保持清洁、无污渍。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护士袜应选择肤色或白色长筒袜，不宜穿带有花边或图案的袜子。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护士鞋袜的选择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护士佩戴的饰品应简单、大方，不宜过多或过于华丽。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护士不宜佩戴戒指、耳环、手镯等可能对病人造成伤害的饰品。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其他配件的使用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护士仪容仪表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淡妆上岗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护士在工作中应保持淡妆，以展现专业、端庄的形象。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妆容与制服协调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妆容应与护士制服相协调，避免过于鲜艳或夸张的妆容。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保持自然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妆容应追求自然、清新，避免浓妆艳抹，以免影响病人情绪。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面部妆容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护士的手部应始终保持清洁，定期清洗并消毒。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指甲应定期修剪，保持整洁，不可留长指甲或佩戴饰品。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指甲修剪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使用护手霜等护肤品，保持手部皮肤滋润，防止因干燥引发不适。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手部皮肤保护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https://d.book118.com/528131101117006030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2024-09-07T08:31:14.410</cp:lastPrinted>
  <dcterms:created xsi:type="dcterms:W3CDTF">2024-09-07T00:31:14Z</dcterms:created>
  <dcterms:modified xsi:type="dcterms:W3CDTF">2024-09-07T00:31:16Z</dcterms:modified>
</cp:coreProperties>
</file>