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C3E76-67D6-4370-8320-FCBF68B1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FF6EA-4B9F-4990-AAA1-8ABA6A5BF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1E8DB-1690-476C-A45F-E131A38F3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B0C62-AF8F-4F4A-B969-ED197946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31EC1-2B9B-495C-B73E-AC8B21ED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B8ABDC-0040-43AB-B840-7FF235AF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DF290-1E9C-4A65-86A4-63CD06A14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EF88C-9842-4AEC-8C34-450E7A7B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1537D-C6BC-4F5D-878D-B68A25EC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3D976-62B3-4EF6-AA4C-1E81102F6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FA326-2352-41CB-AB47-86501CD6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273" r:id="rId2"/>
    <p:sldLayoutId id="2147490274" r:id="rId3"/>
    <p:sldLayoutId id="2147490275" r:id="rId4"/>
    <p:sldLayoutId id="2147490276" r:id="rId5"/>
    <p:sldLayoutId id="2147490277" r:id="rId6"/>
    <p:sldLayoutId id="2147490278" r:id="rId7"/>
    <p:sldLayoutId id="2147490279" r:id="rId8"/>
    <p:sldLayoutId id="2147490280" r:id="rId9"/>
    <p:sldLayoutId id="2147490281" r:id="rId10"/>
    <p:sldLayoutId id="21474902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1136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孩子如何健康使用电子设备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引导孩子正确认识电子设备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设定合理的使用时间与规范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引导孩子正确使用电子设备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关注孩子的心理健康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与孩子进行沟通与教育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家长以身作则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引导孩子正确认识电子设备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电子设备的用途与利弊</a:t>
            </a:r>
            <a:endParaRPr lang="zh-CN" altLang="en-US"/>
          </a:p>
        </p:txBody>
      </p:sp>
      <p:sp>
        <p:nvSpPr>
          <p:cNvPr id="1048942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学习工具：电子设备可以帮助孩子获取知识，提高学习效率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娱乐工具：电子设备可以让孩子放松心情，缓解压力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社交工具：电子设备可以让孩子与朋友保持联系，增进友谊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健康影响：长时间使用电子设备可能会导致视力下降、颈椎病等问题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网络安全：电子设备可能会让孩子接触到不良信息，影响心理健康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沉迷风险：过度依赖电子设备可能会导致孩子沉迷其中，影响学习和生活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合理使用电子设备的重要性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保护视力：避免长时间使用电子设备，注意休息和放松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培养良好的学习习惯：合理安排时间，避免沉迷电子游戏和社交媒体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提高社交能力：鼓励孩子与同龄人面对面交流，培养团队合作和沟通能力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培养兴趣爱好：引导孩子参与户外活动、体育和艺术等兴趣爱好，丰富生活体验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培养孩子正确的电子设备使用观念</a:t>
            </a:r>
            <a:endParaRPr lang="zh-CN" altLang="en-US"/>
          </a:p>
        </p:txBody>
      </p:sp>
      <p:sp>
        <p:nvSpPr>
          <p:cNvPr id="10490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教育孩子正确使用电子设备的方法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引导孩子了解电子设备的用途和功能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培养孩子良好的电子设备使用习惯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教育孩子如何避免电子设备带来的负面影响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设定合理的使用时间与规范</a:t>
            </a:r>
            <a:endParaRPr lang="zh-CN" altLang="en-US"/>
          </a:p>
        </p:txBody>
      </p:sp>
      <p:sp>
        <p:nvSpPr>
          <p:cNvPr id="104911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家庭规定电子设备使用时间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规定使用时段：例如放学后、周末等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设定合理的使用时间：每天不超过2小时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家长监督：家长需要监督孩子遵守规定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奖惩制度：遵守规定给予奖励，违反规定给予惩罚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限制特定功能或应用程序的使用</a:t>
            </a:r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设定使用时间：为孩子设定每天使用电子设备的时间限制，例如半小时或一小时。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限制应用程序：为孩子选择合适的应用程序，避免使用可能带来不良影响的应用程序。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家长控制：使用家长控制功能，监控孩子的设备使用情况，确保他们遵守规定。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教育引导：教育孩子合理使用电子设备，培养他们的自制力和自律性。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监督孩子的电子设备使用习惯</a:t>
            </a:r>
            <a:endParaRPr lang="zh-CN" altLang="en-US"/>
          </a:p>
        </p:txBody>
      </p:sp>
      <p:sp>
        <p:nvSpPr>
          <p:cNvPr id="10492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制定使用规范：例如，吃饭时间、睡觉时间不使用电子设备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设定合理的使用时间：每天不超过2小时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家长监督：家长需要关注孩子的电子设备使用情况，及时提醒和纠正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培养孩子的自制力：让孩子学会自我管理，合理安排时间，避免沉迷电子设备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引导孩子正确使用电子设备</a:t>
            </a:r>
            <a:endParaRPr lang="zh-CN" altLang="en-US"/>
          </a:p>
        </p:txBody>
      </p:sp>
      <p:sp>
        <p:nvSpPr>
          <p:cNvPr id="104932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避免沉迷与过度依赖</a:t>
            </a:r>
            <a:endParaRPr lang="zh-CN" altLang="en-US"/>
          </a:p>
        </p:txBody>
      </p:sp>
      <p:sp>
        <p:nvSpPr>
          <p:cNvPr id="10493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设定时间限制：为孩子设定合理的使用时间，并严格执行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丰富兴趣爱好：培养孩子的其他兴趣爱好，减少对电子设备的依赖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家长以身作则：家长应树立良好的榜样，避免在孩子面前过度使用电子设备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引导孩子正确认识电子设备：让孩子了解电子设备的用途和利弊，学会合理使用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培养孩子的自我控制能力</a:t>
            </a:r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设定时间限制：为孩子设定合理的使用时间，并严格执行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制定使用规则：与孩子共同制定使用电子设备的规则，并遵守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提供替代活动：为孩子提供其他有趣且健康的活动，以减少对电子设备的依赖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家长以身作则：家长应树立良好的榜样，合理使用电子设备，避免在孩子面前过度使用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https://d.book118.com/528131136114006024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孩子如何健康使用电子设备</vt:lpstr>
      <vt:lpstr>目录</vt:lpstr>
      <vt:lpstr>引导孩子正确认识电子设备</vt:lpstr>
      <vt:lpstr>电子设备的用途与利弊</vt:lpstr>
      <vt:lpstr>合理使用电子设备的重要性</vt:lpstr>
      <vt:lpstr>培养孩子正确的电子设备使用观念</vt:lpstr>
      <vt:lpstr>设定合理的使用时间与规范</vt:lpstr>
      <vt:lpstr>家庭规定电子设备使用时间</vt:lpstr>
      <vt:lpstr>限制特定功能或应用程序的使用</vt:lpstr>
      <vt:lpstr>监督孩子的电子设备使用习惯</vt:lpstr>
      <vt:lpstr>引导孩子正确使用电子设备</vt:lpstr>
      <vt:lpstr>避免沉迷与过度依赖</vt:lpstr>
      <vt:lpstr>培养孩子的自我控制能力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2024-09-01T00:37:46.755</cp:lastPrinted>
  <dcterms:created xsi:type="dcterms:W3CDTF">2024-08-31T16:37:46Z</dcterms:created>
  <dcterms:modified xsi:type="dcterms:W3CDTF">2024-08-31T16:37:48Z</dcterms:modified>
</cp:coreProperties>
</file>