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0AD2B8-E57B-49B8-8EEF-FC68DC533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CE086-4DD8-4A96-9E76-E3198965D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7D77C-6DDF-4D7D-A026-1F565D922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A5698D-6E62-4753-8A3B-97876AFC8E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CCF523-4C23-4692-B7D4-378EE99EC7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CEBF25-1C36-435B-A181-B15FFC2F6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8FA280-57B8-47F7-9396-1813EB1998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D62AAF-7801-4A5B-A0FD-037A7C09A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5F12F1-3D7D-4FA4-8A9C-780D5C063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46C13-A141-431F-9673-1520FB7C7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6EC35-43ED-488E-95AD-ED93D1B7A6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3202200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基础护理服务项目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基础护理服务项目概述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基础护理服务项目内容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基础护理服务项目实施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基础护理服务项目评估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基础护理服务项目案例分析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基础护理服务项目概述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基础护理服务项目是指为满足患者基本生活需求和医疗护理需求而提供的日常护理服务。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基础护理服务项目具有全面性、综合性、个体化的特点，旨在提高患者的舒适度、安全感和生活质量。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基础护理服务能够满足患者在病情观察、基本生活照顾、心理支持等方面的需求，有助于促进患者康复。</a:t>
            </a:r>
          </a:p>
        </p:txBody>
      </p:sp>
      <p:pic>
        <p:nvPicPr>
          <p:cNvPr id="6" name="Picture 6"/>
          <p:cNvPicPr>
            <a:picLocks noChangeAspect="1"/>
          </p:cNvPicPr>
          <p:nvPr/>
        </p:nvPicPr>
        <p:blipFill>
          <a:blip r:embed="rId2"/>
          <a:srcRect t="17000" b="17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促进患者康复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基础护理服务是医疗工作的重要组成部分，能够提高医疗质量和医疗安全，减少医疗差错和纠纷。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a:t>
            </a:r>
          </a:p>
        </p:txBody>
      </p:sp>
      <p:pic>
        <p:nvPicPr>
          <p:cNvPr id="10" name="Picture 10"/>
          <p:cNvPicPr>
            <a:picLocks noChangeAspect="1"/>
          </p:cNvPicPr>
          <p:nvPr/>
        </p:nvPicPr>
        <p:blipFill>
          <a:blip r:embed="rId3"/>
          <a:srcRect l="15000" r="15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基础护理服务能够提供患者全方位的护理服务，满足患者的需求，提高患者满意度。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提升患者满意度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基础护理服务的重要性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基础护理服务起源于古代，随着医学的发展和人们对健康需求的提高，基础护理服务逐渐发展成为一门专业。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随着医疗技术的不断进步和人们对健康需求的不断提高，基础护理服务将更加注重个体化、专业化和精细化，同时将更加注重与患者及其家属的沟通和合作。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基础护理服务的历史与发展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基础护理服务项目内容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提供日常生活照料服务，包括帮助患者洗漱、穿衣、进食、如厕等。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日常起居照料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日常生活辅助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陪伴与关爱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协助患者进行日常生活活动，如购物、烹饪、打扫卫生等。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给予患者关爱与陪伴，关注其心理需求，提高生活质量。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日常照护服务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根据患者的病情和康复需求，制定个性化的康复训练计划，包括肢体康复、语言康复、认知康复等。</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08" r="16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康复训练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对患者进行康复训练的指导和监督，确保康复训练的有效性和安全性。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康复指导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定期对患者进行康复评估，了解康复进展情况，调整康复计划。</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康复评估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767" b="207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0968" r="2096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心理护理服务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心理疏导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关注患者的心理健康状况，提供心理疏导和支持，帮助患者缓解焦虑、抑郁等情绪问题。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心理治疗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针对患者的心理问题，提供相应的心理治疗，如认知行为疗法、家庭治疗等。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心理教育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对患者及其家属进行心理健康教育，提高其对心理问题的认知和应对能力。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饮食指导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根据患者的营养需求和病情，制定个性化的饮食计划，提供合理的营养建议。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营养评估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对患者进行营养状况的评估，了解其营养需求和饮食习惯。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饮食照料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协助患者进食，关注其进食情况，及时调整饮食计划。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333" r="8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48" r="1464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协助患者进行个人卫生清洁，如洗澡、洗头、修剪指甲等。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个人卫生照料</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保持患者生活环境的清洁卫生，定期清洁房间、更换床单被套等。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环境卫生清洁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关注患者的口腔卫生状况，协助其进行口腔清洁护理。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口腔卫生护理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卫生护理服务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https://d.book118.com/528132022001006026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2024-09-02T22:03:05.609</cp:lastPrinted>
  <dcterms:created xsi:type="dcterms:W3CDTF">2024-09-02T14:03:05Z</dcterms:created>
  <dcterms:modified xsi:type="dcterms:W3CDTF">2024-09-02T14:03:07Z</dcterms:modified>
</cp:coreProperties>
</file>