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95BD2-A0BA-4C75-AF0C-2C1F09DB6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5A910-71C1-47AA-94A4-31C4CF263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21F53-D1B8-4ED1-A383-45D95BEEE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C7B68-AE8F-4CC1-9642-F9BEC42D0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2F5E9E-10A2-45EA-A4CD-71BA1AA45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8546B5-FBF0-40AA-A348-445FF1149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8F5E8E-5865-4704-BE4E-C9B5E4F1E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BA84E-DC08-4A36-8EE9-24066876B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E01ABA-C4A2-418C-BEBD-FE4FF0CEC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02511-9E2F-47FA-B2DD-D7250FD09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1C1BD-2EE9-4B62-8ADC-E9669DB7C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32125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医务科心肺复苏流程图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心肺复苏流程图详解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心肺复苏流程图注意事项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心肺复苏流程图实践操作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心肺复苏流程图案例分析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流程图是一种用图形表示的操作顺序和步骤的图形工具，用于描述一个过程或系统的运作机制。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流程图能够清晰地呈现一个过程的各个环节和顺序，帮助使用者理解和掌握操作过程，提高工作效率。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心肺复苏是一种紧急抢救措施，对于心脏骤停的患者至关重要，及时的复苏可以挽救患者的生命。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抢救生命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292" r="10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提高存活率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542" r="754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1125" r="3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科学有效的心肺复苏流程能够提高患者的存活率，减少并发症和后遗症。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心肺复苏流程图能够规范医护人员的操作，确保复苏过程中的每一步都得到准确执行。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心肺复苏流程的重要性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心肺复苏技术自20世纪中叶开始发展，经历了多个阶段的改进和完善。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5625" r="25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现代心肺复苏技术更加注重科学性和有效性，不断有新的研究成果应用于临床实践。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现代进展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随着医学技术的不断进步，心肺复苏技术将继续发展，提高抢救成功率，为更多患者带来生的希望。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心肺复苏流程的历史与发展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心肺复苏流程图详解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0" r="314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36" r="3203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32" r="297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判断意识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若患者无意识，立即拨打急救电话并开始心肺复苏。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判断患者是否失去意识，轻拍双肩并大声呼唤患者名字，观察是否有反应。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38" b="165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呼救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迅速呼叫附近人员帮忙，并通知医生、护士等医务人员到场协助。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确保现场安全，避免对救援人员或患者造成伤害。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9375" r="293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将患者仰卧平躺，找到按压位置（两乳头与胸廓连线的交叉处），双手交叠放在按压位置，肘部伸直，以髋关节为支点，垂直向下用力按压。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按压深度5-6cm，频率为每分钟100-120次。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胸外按压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开放气道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将患者头偏向一侧，清除口腔异物或呕吐物，如有假牙也需取出。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用仰头举颏法或推举下颌法开放气道。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用压额抬颈法捏住患者鼻子，用嘴将气体吹入患者肺部，吹气量不宜过大，每次吹气持续吹气1秒以上，使胸部隆起即可。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每30次胸外按压后进行2次人工呼吸。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人工呼吸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若患者发生室颤或心跳骤停，应立即进行除颤。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使用除颤器进行电除颤，除颤后立即进行胸外按压和人工呼吸。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https://d.book118.com/528132125021006030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2024-09-06T08:14:07.828</cp:lastPrinted>
  <dcterms:created xsi:type="dcterms:W3CDTF">2024-09-06T00:14:07Z</dcterms:created>
  <dcterms:modified xsi:type="dcterms:W3CDTF">2024-09-06T00:14:09Z</dcterms:modified>
</cp:coreProperties>
</file>