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950D9-97CC-46F3-B74C-0B5DE5401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54F5F-200F-4B74-A3AE-92BAD0E40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E2DE5-7DFC-4857-97BF-D1F1DDCA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7956D-6D14-43CA-B29B-1ED0E534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4EFEFA-8599-4D6D-847E-4E6B11924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9B968-13F6-45CC-AD50-EB6A2D80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688B2-8DC7-4DD6-88A2-A1A71057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F8D19-C059-4DD0-B65F-B15EC6E13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6E5BE-40E1-46CC-A810-E8F236B0F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97EA0-E312-43FB-B81D-86A6EA48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D1F96-862B-4022-9F09-51C886C02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2141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中小学生心理健康教育研究现状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中小学生心理健康教育现状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中小学生心理健康教育研究方法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中小学生心理健康教育发展趋势与展望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随着社会的发展和科技的进步，中小学生面临的心理压力和挑战也在不断增加，如网络成瘾、学业压力、人际关系等。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近年来，中小学生心理健康问题逐渐凸显，如抑郁、焦虑、自卑等，这些问题对学生的学习和生活产生了不良影响。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心理健康问题凸显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许多家长在教育孩子的过程中，过于关注孩子的学业成绩，而忽略了孩子的心理健康和情感需求。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促进学生健康成长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通过研究中小学生的心理健康问题，可以更好地了解学生的心理需求，帮助他们建立积极的心态和良好的行为习惯，促进学生的健康成长。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推动相关政策制定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研究成果可以为政府和教育部门制定相关政策提供科学依据，推动中小学生心理健康教育的普及和发展。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增强教师和家长的教育意识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研究成果可以帮助教师和家长更好地理解学生的心理需求，提高他们的教育意识和教育方法，促进家校合作。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心理健康是学生全面发展的重要组成部分，通过研究可以推动教育部门和学校更加关注学生的心理健康教育，提高教育质量。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中小学生心理健康现状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45" r="2324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599" r="859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由于学业负担过重，学生容易产生焦虑、厌学等心理问题。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与同学、老师和家长之间的沟通障碍，可能导致孤独、抑郁等心理问题。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自我评价过低，缺乏自信，影响个人发展和社交能力。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过度依赖网络，影响学习和生活，导致心理和行为问题。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心理问题成因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490" r="94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家庭环境、家庭教育方式和亲子关系等对孩子的心理健康产生影响。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学习压力、师生关系、同学关系等对孩子的心理健康产生影响。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社会环境、媒体影响和社区氛围等对孩子的心理健康产生影响。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个人性格、自我认知和应对方式等对孩子的心理健康产生影响。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心理问题可能导致学生学习动力不足，注意力不集中，影响学习成绩。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学业成绩下降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心理问题可能导致学生情绪不稳定，沟通不畅，影响人际关系。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心理问题可能导致学生情绪失控，出现攻击性行为或退缩行为。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心理问题如不及时解决，可能随着年龄增长而加重，影响个人发展和社会适应能力。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心理健康问题延续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中小学生心理健康教育现状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https://d.book118.com/528132141142006036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2024-09-16T13:04:44.363</cp:lastPrinted>
  <dcterms:created xsi:type="dcterms:W3CDTF">2024-09-16T05:04:44Z</dcterms:created>
  <dcterms:modified xsi:type="dcterms:W3CDTF">2024-09-16T05:04:46Z</dcterms:modified>
</cp:coreProperties>
</file>