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EE24EE-2380-4954-98A2-BCE2337E0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8993DC-CB73-496C-BEE0-3EB8AFB9F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EED81C-38B1-4EC1-9FCB-2A2677540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3306DA-9227-4A57-A6BE-615202A4B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B957C9-5670-46D8-97ED-ADAFCA27D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9FE552-FA1C-43B4-B808-916C77C75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79470A-79CC-42FB-8566-498D3F063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92FACB-F97B-43E2-8919-B72073E22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63683A-35EF-4AC5-9A71-E9950EE79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0FB75A-8E0D-4619-B69F-EEB420663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83FF6-34BE-44B5-B908-A20BA94D5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13214306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工程签证讲义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工程签证概述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工程签证办理流程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工程签证的核心要素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工程签证常见问题及解决方案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工程签证的风险防范与管理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工程签证案例分析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工程签证概述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工程签证是指在工程建设过程中，为确保施工符合设计要求、合同约定及相关法规，由业主、设计、施工、监理等各方在工程现场共同签署的书面文件。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工程签证是工程建设过程中的重要环节，它确保了施工的合规性、有效性和安全性，为工程的顺利推进提供了有力保障。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417" r="2141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针对设计变更事项所签署的签证，包括设计方案的调整、优化等。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设计变更签证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施工措施签证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材料设备签证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工程量签证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为确保施工顺利进行而采取的特殊措施所签署的签证，如临时设施、特殊施工方法等。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对进场的材料、设备进行检查验收后所签署的签证，确认其符合设计要求和合同约定。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对施工过程中完成的工程量进行确认和计量的签证。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工程签证的种类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工程签证是确保施工质量的重要手段，通过对施工过程中的关键节点和环节进行签证，可以及时发现和解决问题，确保施工质量符合设计要求。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工程签证有助于控制工程成本，防止因设计变更、施工措施等原因导致的成本增加。通过对工程量、材料设备等进行签证，可以确保工程费用的合理支出。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合同履行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工程签证是合同履行过程中的重要依据，它确保了业主和施工方在工程建设过程中的权益得到保障。通过签署工程签证，可以明确各方责任和义务，减少合同纠纷的发生。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进度管理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工程签证有助于控制施工进度，确保工程按计划推进。通过及时签署工程签证，可以避免因施工延误而造成的损失。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工程签证的重要性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工程签证办理流程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申请受理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经审查合格的申请，窗口工作人员将出具受理通知书，并告知申请人后续办理流程。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申请材料准备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申请人需准备完整的申请材料，包括工程合同、施工图纸、施工方案等。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受理窗口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申请人将材料提交至工程签证受理窗口，由窗口工作人员进行初步审查。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申请与受理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技术审查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工程签证申请受理后，将进入技术审查环节，由专业技术人员对申请材料进行详细审查，确保工程符合相关法规和技术标准。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现场核查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根据需要，审查人员可能进行现场核查，核实工程实际情况与申请材料是否一致。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审查意见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审查结束后，审查人员将出具审查意见，明确工程是否符合签证要求。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审查与核实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审批决策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根据审查意见，审批部门将作出是否批准工程签证的决定。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证件制作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经批准的工程签证，将进入证件制作环节，制作相应的工程签证证件。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发证与告知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证件制作完成后，将通知申请人领取工程签证证件，并告知相关注意事项。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审批与发证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延期申请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因特殊原因需要延长工程签证有效期的，申请人需在有效期届满前向审批部门提交延期申请。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变更与延期审批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审批部门将根据相关规定对变更和延期申请进行审批，并出具相应的审批意见。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变更申请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在工程实施过程中，如需变更工程内容或规模，申请人需及时向审批部门提交变更申请。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变更与延期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工程签证的核心要素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确保工程项目已获得相关政府部门的批准，具备合法开工的条件。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项目批准文件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证明项目用地已获得土地使用权，符合土地规划和用途管制要求。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土地使用权证明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确保项目符合城乡规划要求，并已获得规划部门的许可。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规划许可证明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工程项目的合法性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材料真实性声明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申请人需对提交的所有申请材料的真实性负责，并签署相关声明。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材料审核机制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建立严格的材料审核机制，对申请材料进行逐一核实，确保材料的真实性和准确性。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虚假材料处理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一旦发现申请人提交虚假材料，将依法追究其法律责任，并取消其签证申请资格。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申请材料的真实性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根据工程项目的性质和规模，设定合理的签证有效期，确保项目在有效期内完成。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签证有效期规定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若项目在签证有效期内无法完成，申请人可向相关部门申请签证延期，需提供充分的延期理由和证明材料。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签证延期申请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对于过期的工程签证，相关部门将依法进行注销处理，并可能对项目负责人进行处罚。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过期签证处理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签证的有效期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https://d.book118.com/528132143067006032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2024-09-10T01:20:34.902</cp:lastPrinted>
  <dcterms:created xsi:type="dcterms:W3CDTF">2024-09-09T17:20:34Z</dcterms:created>
  <dcterms:modified xsi:type="dcterms:W3CDTF">2024-09-09T17:20:37Z</dcterms:modified>
</cp:coreProperties>
</file>