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415B4-D7F4-4B4B-921A-7FA46D64F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DA611-295F-44C7-9891-4CEEE5792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E22E6-46C1-4543-AD5B-657788F1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BB771-0E26-484C-8C3B-7A4FB1A9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052FE-D211-428B-B142-AB77309E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C6A95-85D3-45A2-855F-E1339D48D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75D44-76B1-40B8-8744-5666ACA2C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0550F-9B68-42FC-9BA4-EE79CA54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BF1AC-9261-41B2-BE22-AB7B6E82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C1CFA-851D-473D-BDC5-1712B055B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BB134-2F50-400F-B361-906BA1C2A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30041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调研方案设计实训总结报告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调研方案设计实训过程回顾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调研方案设计方法及技巧探讨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实训成果展示与分析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实训过程中遇到的困难及解决方法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调研方案设计实训效果评估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本次调研旨在了解目标市场的潜在需求、竞争态势以及消费者行为等方面的信息，为企业制定市场营销策略提供决策依据。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随着市场竞争的加剧和消费者需求的多样化，企业需要更加精准地把握市场脉搏，通过调研获取第一手资料，以指导产品研发、品牌推广和市场拓展等工作。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本次调研主要针对目标市场的消费者、竞争对手和行业专家等进行。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包括市场需求、竞争态势、消费者行为、品牌形象等方面的信息。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采用问卷调查、访谈、观察等多种调研方法，确保数据的准确性和全面性。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调研方案设计实训过程回顾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687" r="386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通过本次实训，使参与者掌握调研方案设计的基本理论和方法，提高解决实际问题的能力。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本次实训为期一周，包括理论学习、案例分析、小组讨论和方案汇报四个环节。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实训目标和计划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学习调研方案设计的基本概念、原则和方法，了解不同类型调研的特点和要求。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分析经典调研案例，掌握调研方案设计的实际操作技巧。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分组讨论，选定调研主题，制定调研方案，包括调研目的、对象、方法、时间和预算等。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各小组汇报调研方案，接受老师和同学的点评和建议。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方案汇报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实训内容和步骤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本次实训共有30名同学参加，分为6个小组。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每个小组设组长1名，负责协调小组工作；组员4名，分别负责调研主题的选定、调研方法的确定、调研计划的制定和调研预算的编制。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实训参与人员及分工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调研方案设计方法及技巧探讨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938" r="32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调研方法分类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根据研究目的、对象及资源条件，选择合适的调研方法，如问卷调查、访谈、观察等。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方法选择依据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考虑调研问题的性质、调研对象的特征、调研时间和经费等因素，选择最适合的调研方法。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调研方法选择及依据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遵循明确性、合理性、逻辑性、便于整理分析等原则，设计出高质量的调研问卷。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问卷设计原则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采用开放式与封闭式问题相结合，注意问题顺序、避免引导性问题和双重否定等问题设置技巧。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问题设置技巧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调研问卷设计技巧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根据调研方法和问卷设计，选择合适的数据收集方式，如在线收集、纸质收集等。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对收集到的数据进行清洗、整理，运用统计分析方法对数据进行描述性统计和推断性统计。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实训成果展示与分析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https://d.book118.com/528133004116006036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2024-09-16T05:09:01.870</cp:lastPrinted>
  <dcterms:created xsi:type="dcterms:W3CDTF">2024-09-15T21:09:01Z</dcterms:created>
  <dcterms:modified xsi:type="dcterms:W3CDTF">2024-09-15T21:09:04Z</dcterms:modified>
</cp:coreProperties>
</file>