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AC90945-1933-4658-90D2-AA65F6E4895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FDFF4-ADA4-421F-B01E-1DE95380C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FA664-BF4D-4367-82C4-6A31A401B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D30F0-4B77-4A99-9BA4-BAB0A795A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7A9DFB-89DC-49C8-9D9E-17E6C689F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E7868A-2723-42B3-9E6B-8BE3FE484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9816FC-2837-417C-9213-B9F282D13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1A73BD-3F4D-4800-9A26-7A860ACE7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FC7175-1EF5-47B0-B1BD-5CEC6385D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95328-8DE9-4A1D-9ACA-81FC66D8B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6E4CD-47B3-4874-96D6-3DAA6CA33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CE1BE-89C0-4B25-A9AE-9F80EF281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B03A853-32BD-4F96-97D5-6480AD60A9A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8E7005F-C7CC-4706-B9EB-65FF8D2A196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35021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情感表达释放内心的压抑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情感表达的重要性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情感表达的方式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情感表达的作用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情感表达的技巧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情感表达的挑战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情感表达的重要性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情感表达的重要性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情感表达是指通过言语、表情、动作等方式来传达个人内心感受和情绪的行为。在人际关系中，情感表达扮演着重要的角色，可以帮助人们建立更加亲密的联系。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情感表达方式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直接说出自己的感受和情绪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言语表达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表情、肢体语言、眼神等无声的方式来传达情感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非言语表达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情感表达的好处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能够更好地沟通和理解对方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提高人际交流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释放内心的负面情绪，减轻压抑感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缓解内心压力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运动锻炼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释放身体内积聚的负面情绪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情感表达的方式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艺术创作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绘画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音乐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写作等方式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情感表达的意义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情感表达是人类特有的行为，能够让我们更加真实地表达内心的想法和情感，帮助他人更好地理解我们。通过情感表达，我们可以建立更加深厚的人际关系，促进内心的宣泄和愈合。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情感表达的方式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书写心情日记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书写心情日记是释放内心压抑的有效方式。每天记录一些自己的感受和情绪，可以帮助理清思绪，释放心中的负面情绪。通过文字表达，可以更准确地表达自己的心情，找到情感的出口。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身体表达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释放内心的负面情绪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运动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放松身心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舞蹈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音乐疗法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音乐疗法是一种有效的情感表达方式。倾听适合自己心情的音乐，让音乐的节奏和旋律带动自己的情绪。音乐有着独特的魔力，能触动内心深处的情感，帮助释放压抑的情绪。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创作艺术作品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表达情感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绘画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释放情绪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写作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身体表达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运动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舞蹈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音乐疗法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倾听适合音乐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释放情绪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创作艺术作品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绘画表达情感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写作释放情绪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情感表达的方式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书写心情日记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记录感受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释放压抑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情感表达的重要性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通过表达情感达到心理解压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释放内心的压抑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减少焦虑压力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提升心理健康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更好地与他人沟通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更好地管理情绪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培养情绪调节能力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情感表达的作用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与他人建立连接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通过表达情感，加深相互理解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增进理解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分享感受可以拉近彼此距离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建立亲近感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情感表达促进良好沟通关系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提升自我认知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情感表达有助于个人更清晰认识自己的情绪和需求。了解内心状态可以帮助更好地应对挑战和困难，促进个人成长和发展。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释放内心的压力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通过表达情感释放内心压抑，减轻心理负担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减轻心理负担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持续压抑情绪会影响心理健康，情感表达是防范措施之一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预防心理问题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释放压抑情感有助于提升幸福感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提升幸福感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维持心理平衡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良好的情感表达机制是维持心理平衡的关键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缓解压力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释放情感可以缓解压力，提升心理健康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增强抗逆能力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良好的情感表达能力有助于应对挑战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促进心理健康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调节情绪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情感表达有助于调节情绪波动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https://d.book118.com/528135021010006050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情感表达释放内心的压抑</vt:lpstr>
      <vt:lpstr>目录</vt:lpstr>
      <vt:lpstr>第1章 情感表达的重要性</vt:lpstr>
      <vt:lpstr>情感表达的重要性</vt:lpstr>
      <vt:lpstr>情感表达方式</vt:lpstr>
      <vt:lpstr>情感表达的好处</vt:lpstr>
      <vt:lpstr>情感表达的方式</vt:lpstr>
      <vt:lpstr> </vt:lpstr>
      <vt:lpstr>第2章 情感表达的方式</vt:lpstr>
      <vt:lpstr> </vt:lpstr>
      <vt:lpstr>身体表达</vt:lpstr>
      <vt:lpstr>音乐疗法</vt:lpstr>
      <vt:lpstr>创作艺术作品</vt:lpstr>
      <vt:lpstr>情感表达的方式</vt:lpstr>
      <vt:lpstr>情感表达的重要性</vt:lpstr>
      <vt:lpstr>第三章 情感表达的作用</vt:lpstr>
      <vt:lpstr>与他人建立连接</vt:lpstr>
      <vt:lpstr> </vt:lpstr>
      <vt:lpstr>释放内心的压力</vt:lpstr>
      <vt:lpstr>促进心理健康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2024-09-29T14:39:19.971</cp:lastPrinted>
  <dcterms:created xsi:type="dcterms:W3CDTF">2024-09-29T06:39:20Z</dcterms:created>
  <dcterms:modified xsi:type="dcterms:W3CDTF">2024-09-29T06:39:22Z</dcterms:modified>
</cp:coreProperties>
</file>