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BBCCF-4610-436B-B2B7-4B8349696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E1A3DF-037C-4445-80C5-48A70B9CD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F89B3-1554-479E-94F2-770833FD7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3BE5D5-A758-4275-80BF-45D760D2B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1A193D-8608-4B34-A0BB-B0F6D02B8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E10150-E0CA-40B2-91D9-00CB8763C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94B79A-C37D-4B67-8DBF-582C7E30B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932B7B-3888-4115-82D7-8942496EB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7CEB03-A435-4B24-B865-15D4BEF7A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34E0C-5708-4E5E-B199-76FE32B08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E3C95-4E07-4377-95B1-115D645F6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3504503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四有工作法》：提升工作效率与团队协作\n## 1.四有工作法的概念与重要性\n### 1.1 什么是四有工作法及其发展历程\n### 1.2 四有工作法的核心原则与要素\n### 1.3 四有工作法对工作效率的影响\n## 2.有计划的工作法\n### 2.1 制定科学合理的计划与目标\n### 2.2 优先级管理与时间管理技巧\n### 2.3 持续优化工作计划与调整策略\n## 3.有责任的工作法\n### 3.1 建立清晰的责任意识与担当精神\n### 3.2 勇于承担责任与面对挑战\n### 3.3 培养良好的工作习惯与自律性\n## 4.有效沟通的工作法\n### 4.1 沟通的重要性及有效沟通的原则\n### 4.2 提高倾听与表达能力的技巧\n### 4.3 搭建高效的沟通平台与机制\n## 5.有创新的工作法\n### 5.1 培养创新思维与创新能力\n### 5.2 激发团队创新精神与实践\n### 5.3 持续改进与优化工作流程\n## 6.四有工作法在实际工作中的应用案例\n### 6.1 计划阶段：如何制定科学合理的工作计划\n### 6.2 执行阶段：如何确保责任明确与有效沟通\n### 6.3 评估阶段：如何评价工作成果与持续改进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4400"/>
              <a:t>《四有工作法》：提升工作效率与团队协作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四有工作法的概念与重要性</a:t>
            </a:r>
            <a:endParaRPr/>
          </a:p>
        </p:txBody>
      </p:sp>
      <p:sp>
        <p:nvSpPr>
          <p:cNvPr id="10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四有工作法是一种提高工作效率和团队协作的方法论</a:t>
                </a:r>
                <a:endParaRPr/>
              </a:p>
            </p:txBody>
          </p:sp>
          <p:sp>
            <p:nvSpPr>
              <p:cNvPr id="1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它包括有计划的工作法、有责任的工作法、有效沟通的工作法和有创新的工作法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四有工作法的发展历程始于20世纪80年代，经过不断的发展和完善，已经成为一种广泛应用于各行各业的工作方法</a:t>
                </a:r>
                <a:endParaRPr/>
              </a:p>
            </p:txBody>
          </p:sp>
          <p:sp>
            <p:nvSpPr>
              <p:cNvPr id="1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四有工作法的核心是提升个人和团队的工作能力</a:t>
                </a:r>
                <a:endParaRPr/>
              </a:p>
            </p:txBody>
          </p:sp>
          <p:sp>
            <p:nvSpPr>
              <p:cNvPr id="1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通过有计划的工作法，使工作更加有条理和高效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通过有责任的工作法，增强员工的责任感和执行力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通过有效沟通的工作法，提高团队协作和信息传递的效率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通过有创新的工作法，激发员工的创造力和创新能力</a:t>
                </a:r>
                <a:endParaRPr/>
              </a:p>
            </p:txBody>
          </p:sp>
          <p:sp>
            <p:nvSpPr>
              <p:cNvPr id="1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什么是四有工作法及其发展历程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四有工作法的核心原则是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目标导向、责任明确、有效沟通和持续创新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目标导向：明确工作目标和计划，确保工作的方向和动力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责任明确：建立清晰的责任体系，提高员工的执行力和自律性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有效沟通：建立高效的沟通机制，提高团队协作和信息传递的效率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持续创新：培养创新思维和创新能力，提高工作的附加值和竞争力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四有工作法的要素包括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计划、责任、沟通和创新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计划：制定科学合理的计划和目标，确保工作的有条理和高效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责任：建立清晰的责任意识和担当精神，提高员工的执行力和自律性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沟通：提高倾听和表达能力，搭建高效的沟通平台与机制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创新：培养创新思维与创新能力，激发团队创新精神与实践</a:t>
            </a:r>
            <a:endParaRPr/>
          </a:p>
        </p:txBody>
      </p: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四有工作法的核心原则与要素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四有工作法对工作效率的影响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四有工作法有助于提高工作效率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有计划的工作法使工作更加有条理和高效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有责任的工作法增强员工的责任感和执行力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有效沟通的工作法提高团队协作和信息传递的效率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有创新的工作法激发员工的创造力和创新能力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四有工作法有助于提升团队协作能力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通过明确责任和有效沟通，提高团队成员之间的默契度和协作效率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通过培养创新思维和创新能力，激发团队的凝聚力和创新力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有计划的工作法</a:t>
            </a:r>
            <a:endParaRPr/>
          </a:p>
        </p:txBody>
      </p:sp>
      <p:sp>
        <p:nvSpPr>
          <p:cNvPr id="20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7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制定计划的原则是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明确、可衡量、可实现、相关性强和时限性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（SMART原则）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明确：目标要具体、明确，避免模糊不清的表述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可衡量：目标要可量化，可以通过数据和指标进行衡量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可实现：目标要结合实际，确保在一定的时间和条件下能够实现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相关性强：目标要与组织的整体战略和目标相一致，与其他目标相辅相成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时限性：目标要设定明确的时间限制，确保按时完成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制定目标的方法包括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SWOT分析、PEST分析、波特五力分析等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SWOT分析：分析组织的优势、劣势、机会和威胁，为制定目标提供依据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PEST分析：分析政治、经济、社会和技术环境，为制定目标提供背景信息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波特五力分析：分析行业竞争格局和竞争策略，为制定目标提供指导</a:t>
            </a:r>
            <a:endParaRPr/>
          </a:p>
        </p:txBody>
      </p: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制定科学合理的计划与目标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1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1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1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优先级管理的方法包括四象限法、ABC法、层次分析法等</a:t>
                </a:r>
                <a:endParaRPr/>
              </a:p>
            </p:txBody>
          </p:sp>
          <p:sp>
            <p:nvSpPr>
              <p:cNvPr id="21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四象限法：将任务按照紧急程度和重要程度进行分类，优先处理重要且紧急的任务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ABC法：将任务按照价值和耗时进行分类，优先处理价值高且耗时的任务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层次分析法：通过构建判断矩阵，计算任务优先级，优先处理优先级高的任务</a:t>
                </a:r>
                <a:endParaRPr/>
              </a:p>
            </p:txBody>
          </p:sp>
        </p:grpSp>
        <p:grpSp>
          <p:nvGrpSpPr>
            <p:cNvPr id="21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1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时间管理技巧包括时间日志、番茄工作法、GTD法等</a:t>
                </a:r>
                <a:endParaRPr/>
              </a:p>
            </p:txBody>
          </p:sp>
          <p:sp>
            <p:nvSpPr>
              <p:cNvPr id="2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时间日志：记录每天的时间分配情况，分析时间利用效率，优化时间管理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番茄工作法：通过设定工作和休息时间段，提高工作效率和专注度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GTD法：通过收集、整理、执行和回顾任务，提高时间管理和执行力</a:t>
                </a:r>
                <a:endParaRPr/>
              </a:p>
            </p:txBody>
          </p:sp>
          <p:sp>
            <p:nvSpPr>
              <p:cNvPr id="22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优先级管理与时间管理技巧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2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2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定期评估：定期检查计划的执行情况，分析计划的优缺点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反馈与调整：根据评估结果，对计划进行调整和优化，确保计划的实际效果</a:t>
                </a:r>
                <a:endParaRPr/>
              </a:p>
            </p:txBody>
          </p:sp>
          <p:sp>
            <p:nvSpPr>
              <p:cNvPr id="23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持续优化工作计划的方法包括定期评估、反馈与调整</a:t>
                </a:r>
                <a:endParaRPr/>
              </a:p>
            </p:txBody>
          </p:sp>
          <p:sp>
            <p:nvSpPr>
              <p:cNvPr id="23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3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灵活应对：面对突发情况和变化，及时调整计划和策略，确保工作的顺利进行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调整优先级：根据实际工作情况和资源限制，调整任务的优先级，确保重要任务的优先完成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创新方法：在工作中尝试新的方法和手段，提高工作的效率和效果</a:t>
                </a:r>
                <a:endParaRPr/>
              </a:p>
            </p:txBody>
          </p:sp>
          <p:sp>
            <p:nvSpPr>
              <p:cNvPr id="23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调整策略的方法包括灵活应对、调整优先级、创新方法等</a:t>
                </a:r>
                <a:endParaRPr/>
              </a:p>
            </p:txBody>
          </p:sp>
          <p:sp>
            <p:nvSpPr>
              <p:cNvPr id="23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持续优化工作计划与调整策略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有责任的工作法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建立责任意识的方法包括明确岗位职责、加强培训和考核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明确岗位职责：为员工设定清晰的职责范围，确保员工了解自己的工作内容和要求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加强培训：通过培训和教育，提高员工的责任意识和业务能力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严格考核：通过考核和评价，激励员工履行岗位职责，提高工作质量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担当精神的方法包括培养主动担当精神、建立容错机制、鼓励创新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培养主动担当精神：鼓励员工主动承担责任，敢于挑战和担当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建立容错机制：为员工提供试错的机会，容忍工作中的失误，鼓励员工勇于尝试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鼓励创新：鼓励员工在工作中勇于创新，敢于承担创新风险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建立清晰的责任意识与担当精神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主动承担：员工要主动承担责任，不推诿、不拖延，确保工作的顺利进行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及时反馈：在承担责任的过程中，员工要及时向上级和同事反馈工作进展和问题，确保信息的畅通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持续改进：员工要根据反馈结果，持续改进工作方法和策略，提高工作效果</a:t>
                </a:r>
                <a:endParaRPr/>
              </a:p>
            </p:txBody>
          </p:sp>
          <p:sp>
            <p:nvSpPr>
              <p:cNvPr id="2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勇于承担责任的方法包括主动承担、及时反馈、持续改进</a:t>
                </a:r>
                <a:endParaRPr/>
              </a:p>
            </p:txBody>
          </p:sp>
          <p:sp>
            <p:nvSpPr>
              <p:cNvPr id="2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保持积极心态：面对挑战时，员工要保持积极的心态，相信自己有能力克服困难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寻求支持：在遇到困难时，员工要积极寻求上级和同事的支持，共同应对挑战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灵活应对：员工要根据实际情况，灵活调整策略和方法，应对各种挑战</a:t>
                </a:r>
                <a:endParaRPr/>
              </a:p>
            </p:txBody>
          </p:sp>
          <p:sp>
            <p:nvSpPr>
              <p:cNvPr id="2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面对挑战的方法包括保持积极心态、寻求支持、灵活应对</a:t>
                </a:r>
                <a:endParaRPr/>
              </a:p>
            </p:txBody>
          </p:sp>
          <p:sp>
            <p:nvSpPr>
              <p:cNvPr id="2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勇于承担责任与面对挑战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3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34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35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3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培养良好的工作习惯的方法包括时间管理、任务分配、团队协作</a:t>
                </a:r>
                <a:endParaRPr/>
              </a:p>
            </p:txBody>
          </p:sp>
          <p:sp>
            <p:nvSpPr>
              <p:cNvPr id="4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时间管理：员工要学会合理安排时间，提高时间利用效率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任务分配：员工要学会合理分配任务，确保任务的顺利完成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团队协作：员工要学会与团队成员合作，提高团队协作效率</a:t>
                </a:r>
                <a:endParaRPr/>
              </a:p>
            </p:txBody>
          </p:sp>
        </p:grpSp>
        <p:grpSp>
          <p:nvGrpSpPr>
            <p:cNvPr id="41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培养自律性的方法包括自我激励、自我约束、自我反省</a:t>
                </a:r>
                <a:endParaRPr/>
              </a:p>
            </p:txBody>
          </p:sp>
          <p:sp>
            <p:nvSpPr>
              <p:cNvPr id="4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自我激励：员工要学会自我激励，保持工作的热情和动力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自我约束：员工要学会自我约束，遵守工作纪律和规定，确保工作的顺利进行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自我反省：员工要学会自我反省，总结工作中的经验和教训，不断改进和提高</a:t>
                </a:r>
                <a:endParaRPr/>
              </a:p>
            </p:txBody>
          </p:sp>
          <p:sp>
            <p:nvSpPr>
              <p:cNvPr id="44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7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培养良好的工作习惯与自律性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https://d.book118.com/528135045030006041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《四有工作法》：提升工作效率与团队协作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2024-09-19T21:42:58.552</cp:lastPrinted>
  <dcterms:created xsi:type="dcterms:W3CDTF">2024-09-19T13:42:58Z</dcterms:created>
  <dcterms:modified xsi:type="dcterms:W3CDTF">2024-09-19T13:43:00Z</dcterms:modified>
</cp:coreProperties>
</file>