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80E4B-FC49-41A0-976C-A72B50551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700E5-D796-48DB-A586-32B78E19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744BC-1544-4059-A383-D8494172B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4392F-B6A4-4A16-B58B-F536C7295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D88A72-9D32-45B2-B32B-22F03458C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0D4C29-0771-48CF-9B37-3031C4DF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30746D-89E0-4886-9559-288A28143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67C3F-BC99-4A09-B90F-C29AD7773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45190-46E9-4244-8C14-21F19AD9A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BFDD1-9263-45B8-8F5C-4065F4302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DC81B-CC21-4ADF-83C5-2BD75DABE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604313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《红楼梦》中的婚恋观与性别价值观的思考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《红楼梦》中的婚恋观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《红楼梦》中的性别价值观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婚恋观与性别价值观的关联思考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《红楼梦》中婚恋观和性别价值观的现实意义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《红楼梦》是中国古代四大名著之一，成书于清朝乾隆年间，作者曹雪芹。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该书以贾、史、王、薛四大家族的兴衰为背景，以贾宝玉、林黛玉、薛宝钗的爱情婚姻故事为主线，描绘了一个虚构朝代的封建大家庭中的人、事、物，被誉为中国封建社会的“百科全书”。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《红楼梦》背景及作者简介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通过对《红楼梦》中婚恋观与性别价值观的研究，可以深入了解古代中国的婚姻制度、家庭观念、性别角色等方面的文化内涵。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同时，该研究也有助于揭示《红楼梦》中的人物形象塑造、情节安排、主题思想等方面的艺术特色，为红学研究提供新的视角和思路。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此外，该研究还具有现实意义，可以为当代社会的婚恋观与性别价值观提供历史借鉴和启示。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《红楼梦》中的婚恋观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婚恋中的情感与责任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小说中既强调了情感在婚姻中的重要性，也表现出对婚姻所承担的责任和义务的重视。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《红楼梦》中，婚姻被视为人生大事，关系到家族的延续和个人的命运。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婚恋自由与约束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虽然小说中有对自由恋爱的描写，但婚姻仍受封建礼教、家族利益等约束，个人意愿往往要服从于家族和社会的安排。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婚恋观念概述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两人从小一起长大，相知相爱，情感深厚。然而，由于封建礼教的束缚和家族利益的考量，他们的爱情历经波折，最终未能走到一起。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贾宝玉与林黛玉的情感历程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贾宝玉在家族安排下娶了薛宝钗，虽然薛宝钗美丽贤淑，但贾宝玉心中始终无法忘怀林黛玉，导致他们的婚姻生活并不幸福。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贾宝玉与薛宝钗的婚姻生活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贾宝玉、林黛玉和薛宝钗之间的爱情纠葛，反映了封建社会中个体情感与家族利益、社会规范的冲突，以及女性在婚恋中的被动地位。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三人关系的反思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贾宝玉与林黛玉、薛宝钗的爱情纠葛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贾琏与王熙凤的婚姻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贾琏与王熙凤的婚姻充满了利益交换和权力斗争，缺乏真正的感情基础，最终走向破裂。这反映了封建社会中婚姻的功利性和女性在婚姻中的从属地位。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贾迎春与孙绍祖的婚姻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贾迎春在家族利益驱使下嫁给孙绍祖，然而婚后受尽虐待，最终悲惨死去。这揭示了封建社会中女性命运的无奈和悲惨。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尤二姐与贾珍的关系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尤二姐与贾珍之间虽然存在感情，但他们的关系被封建礼教所不容，最终尤二姐被迫自尽。这体现了封建礼教对个体情感的压迫和摧残。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其他人物婚恋关系分析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《红楼梦》中的性别价值观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在《红楼梦》中，男性角色通常被赋予更高的社会地位和权力，他们主导着家庭和社会的重要事务，是家族传承和社会秩序的主要维护者。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男性角色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女性角色在《红楼梦》中则更多地被描绘为美丽、柔弱、依附于男性的形象。她们的美貌和才华往往成为男性欣赏和争夺的对象，而她们自身的独立意识和自我价值则相对较少被关注。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女性角色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性别角色定位与特点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在《红楼梦》所描绘的封建家庭中，女性通常处于从属地位，她们的婚姻和家庭地位往往由男性家长决定，自身缺乏独立的选择权。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尽管女性在家庭中处于从属地位，但她们在社交场合中却扮演着重要的角色。她们的美貌、才华和品德往往成为社交场合中的焦点，对于维护家族的声誉和地位具有重要作用。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女性地位及价值体现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在《红楼梦》中，男性对女性的审美观念主要体现在对女性美貌和才华的欣赏上。这种审美观念在一定程度上影响了女性对自身价值的认知，使得她们更加注重外貌和才艺的培养。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男性对女性的期望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男性角色在《红楼梦》中往往对女性有着特定的期望和要求，如忠贞、柔顺、知书达理等。这些期望和要求在一定程度上塑造了女性的行为方式和价值观念。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男性审美观念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男性角色对女性观念的影响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https://d.book118.com/528136043133006034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2024-09-13T11:15:13.631</cp:lastPrinted>
  <dcterms:created xsi:type="dcterms:W3CDTF">2024-09-13T03:15:13Z</dcterms:created>
  <dcterms:modified xsi:type="dcterms:W3CDTF">2024-09-13T03:15:15Z</dcterms:modified>
</cp:coreProperties>
</file>