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EC870-90E8-4E45-9B05-D19F742D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01F5B-AF82-43FB-8CF7-B4879F46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0E2B1-94B8-4686-AAFA-2EB3D2A1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29A0F-4331-45FD-8905-32F80A0A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BA187-0485-4F40-8CA1-CDB8232A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24596-C713-42C8-983E-CCF156C2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C8E10-FB24-42ED-853C-8BD5F46C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A3506-6E7C-404C-A0ED-B58802EC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58712-69D8-4151-B0B4-71BC6384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775B2-DE6B-40B3-88A6-AF93F075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5D119-2127-4FCA-B529-DDE4C665B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610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2024年采购策略规划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采购现状与趋势分析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采购目标与策略制定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采购成本控制与风险管理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合同执行与绩效评估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团队能力提升与培训计划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采购现状与趋势分析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2023年采购总额达到XX亿元，其中原材料采购占比XX%，设备采购占比XX%，服务采购占比XX%。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通过集中采购、电子招标等方式，提高了采购效率，降低了采购成本，节省了约XX%的预算。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与多家优质供应商建立了长期合作关系，供应商绩效整体良好，但也存在部分供应商交货延迟、质量不稳定等问题。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492" r="284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采购总额与结构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采购效率与成本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供应商合作与绩效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2023年采购工作回顾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41" b="2194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受国际政治、经济等因素影响，原材料价格波动较大，对采购成本造成一定影响。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随着科技的不断进步，新产品、新技术不断涌现，对采购工作提出了更高的要求。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环保和可持续发展成为全球共识，采购工作需更加注重环保、节能、低碳等方面。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市场变化与趋势预测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供应商现状及评估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供应商数量与结构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现有供应商数量众多，但优质供应商相对较少，需进一步优化供应商结构。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供应商绩效评估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通过对供应商的交货期、质量、服务等方面进行评估，发现部分供应商存在绩效不佳的情况，需采取相应措施。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与供应商的关系管理尚待加强，需建立更加紧密的合作关系，实现互利共赢。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采购目标与策略制定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通过精细化管理和市场谈判，降低采购成本，提高采购效率。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确保采购物品的质量符合公司标准，减少因质量问题带来的损失。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与供应商建立长期稳定的合作关系，确保供应链的稳定性和连续性。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成本优化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质量提升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明确2024年采购目标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通过集中采购，提高采购规模，降低采购成本，增强议价能力。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多元化供应商选择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引入竞争机制，选择优质供应商，确保采购物品的质量和服务的稳定性。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建立风险管理机制，对供应商进行风险评估和监控，确保采购活动的安全性。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制定采购策略及原则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加强对供应商的管理和评估，确保供应商的质量和交货期符合要求。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提高采购团队的专业素质和能力，包括市场分析、谈判技巧、合同管理等。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优化采购流程，提高采购效率和透明度，降低采购成本。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加强与相关部门之间的沟通和协作，确保采购策略与公司整体战略的一致性。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采购团队专业能力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跨部门协作能力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制定全面的供应商评价标准，包括价格、质量、交货期、服务、技术创新等。确保所选择的供应商在各个方面都能满足采购需求，实现最佳性价比。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建立供应商评估小组，明确评估目标和流程。通过收集供应商信息、初步筛选、现场考察、综合评估等步骤，确保最终选择的供应商具备稳定性和可靠性。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建立供应商激励机制，鼓励优秀供应商保持高水平表现。通过给予一定的奖励和优惠政策，增强与供应商之间的合作关系。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根据供应商的综合表现和采购需求，将现有供应商进行合理分类。针对不同类别的供应商，制定相应的管理策略，提高管理效率。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淘汰机制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对于表现不佳的供应商，建立淘汰机制。及时终止与不合格供应商的合作关系，降低采购风险。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现有供应商结构优化建议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https://d.book118.com/528136106020006027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2024-09-04T18:37:37.271</cp:lastPrinted>
  <dcterms:created xsi:type="dcterms:W3CDTF">2024-09-04T10:37:37Z</dcterms:created>
  <dcterms:modified xsi:type="dcterms:W3CDTF">2024-09-04T10:37:39Z</dcterms:modified>
</cp:coreProperties>
</file>