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2689-215C-456F-AC79-36AA6A435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F8A8A-0FCA-4C15-99B8-C72506FC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1922D-D4BD-4C9D-A92A-7389A363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B24A1-42F8-4167-84E4-A824132F8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50705-BF2C-4162-90E8-6A6B2D1C6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FFC873-A3C7-486E-B5F1-2571488C3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200E0-858F-4B0B-89E9-BCF87434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146BA-2701-4B03-8450-00FEED263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6EABB-D635-4EA4-BFC0-A34C9943D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1BC31-BB19-4500-9F71-D41E159B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1029D-99C3-4808-AC90-7B2A2A89A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7021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直播乱象频出课件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直播乱象的类型与表现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直播乱象的原因分析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直播乱象的危害与影响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治理直播乱象的措施与建议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随着互联网技术的发展，直播行业迅速崛起，成为网络娱乐市场的重要组成部分。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直播行业的兴起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直播乱象的频发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社会舆论的关注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随着直播行业的繁荣，各种乱象也频繁出现，如低俗色情、恶意炒作、虚假宣传等。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直播乱象引发了广泛的社会关注和舆论讨论，对直播行业的健康发展产生了不良影响。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直播乱象是指在直播过程中出现的违反法律法规、社会公德和职业道德的行为和现象。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直播乱象的定义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直播乱象会破坏社会风气，引发道德沦丧和社会信任危机，对社会稳定和发展产生不良影响。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直播乱象会给观众带来不良示范和误导，尤其是青少年观众，可能会影响其价值观和道德观。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对观众的影响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直播乱象会损害主播的形象和声誉，甚至可能导致其被封禁或追究法律责任。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对主播的影响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直播乱象会影响平台的声誉和形象，降低用户信任度，进而影响平台的长期发展。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对平台的影响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直播乱象的定义和影响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直播乱象的类型与表现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通过制造争议性话题或事件，吸引观众关注和讨论，提高直播间曝光率。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3" r="2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制造话题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雇佣大量水军在直播间或社交媒体上刷评论、点赞和转发，制造虚假繁荣景象。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雇佣水军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对其他主播或观众进行恶意攻击、诽谤或挑衅，引发争端和关注。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恶意炒作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对商品或服务的性能、质量、效果等进行夸大宣传，误导消费者购买。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夸大宣传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伪造直播间观看人数、点赞数、销售额等数据，营造虚假繁荣景象。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伪造数据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隐瞒商品或服务的缺陷、风险等重要信息，导致消费者做出错误决策。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隐瞒真相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虚假宣传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18" b="108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传播违法信息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直播内容涉及黄赌毒、暴力、恐怖等违法信息，危害社会安全和稳定。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侵犯他人权益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直播内容侵犯他人知识产权、隐私权、名誉权等合法权益。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违反公序良俗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直播内容违背社会公德、职业道德和家庭伦理等公序良俗。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夸大优惠力度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夸大商品或服务的优惠力度和限时性，诱导消费者抢购。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制造紧张氛围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通过制造紧张氛围或虚假抢购现象，诱导消费者冲动购买。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利用消费者的从众心理、攀比心理等，诱导其进行不理性消费。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83" r="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诱导消费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直播乱象的原因分析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监管技术落后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部分直播平台缺乏先进的监管技术，无法及时识别和屏蔽违规内容。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缺乏有效的审核机制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直播平台在内容审核方面存在漏洞，导致不良内容得以传播。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惩罚措施不足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对于违规主播，平台往往只是采取轻微的惩罚措施，如警告、禁言等，难以起到震慑作用。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平台监管不力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" r="1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缺乏专业素养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部分主播缺乏必要的专业素养和道德观念，容易在直播中传播不良信息。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追求流量和利益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一些主播为了吸引观众和获取更多收益，不惜采用低俗、恶俗等手段。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缺乏自律意识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部分主播缺乏自律意识，对自身的言行举止不加以约束，容易引发争议和负面影响。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主播素质参差不齐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随着直播行业的快速发展，观众对于直播内容的审美逐渐疲劳，对于新奇、刺激的内容需求增加。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审美疲劳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观众的需求也在不断变化，对于知识、文化等高质量内容的需求增加，而部分直播平台无法满足这一需求。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部分直播平台缺乏与观众的互动环节，导致观众参与感不足，容易流失。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观众审美疲劳与需求变化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随着社会的不断发展，人们的价值观逐渐多元化，对于直播内容的接受度也在不断提高。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网络文化的发展对于直播行业产生了深远影响，部分网络用语、流行元素等被引入到直播中，容易引发争议和误解。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网络文化影响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部分直播平台为了迎合社会舆论和市场需求，不得不放松对内容的审核和管理，从而导致乱象频出。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社会舆论压力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https://d.book118.com/528137021135006035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2024-09-14T22:17:52.480</cp:lastPrinted>
  <dcterms:created xsi:type="dcterms:W3CDTF">2024-09-14T14:17:52Z</dcterms:created>
  <dcterms:modified xsi:type="dcterms:W3CDTF">2024-09-14T14:17:54Z</dcterms:modified>
</cp:coreProperties>
</file>