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4FA54-2B39-46B4-BD14-6029E3A09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B2920-3246-45AA-9E02-F50199E2A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0C919-42C3-44E4-8666-EFDB6BF3E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7CB63-56C9-46EB-9483-2D91EE0B9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A372C-B66C-4989-96F2-50541E97A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6FFF48-03E2-46BB-AFDB-AF8BCF5FE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A305E-A1C2-4A4B-B0C1-B71C89A6A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BE857-CB2A-4F71-8F7E-EA42AC5F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F1B00-B62D-44D4-9856-5653D63BE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D5F96-AD49-4B44-8430-E4E1FCC53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EF27D-ED96-42B8-96E8-D6E1B14AD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702414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《儿童胃炎和溃疡病》ppt课件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儿童胃炎和溃疡病概述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儿童胃炎的分类与治疗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儿童溃疡病的分类与治疗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儿童胃炎和溃疡病的预防与保健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儿童胃炎和溃疡病的治疗新进展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儿童胃炎和溃疡病概述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对儿童胃炎和溃疡病的基本定义和分类进行解释。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儿童胃炎和溃疡病是指发生在儿童胃部的炎症和溃疡性病变，根据病因和临床表现的不同，可以分为急性胃炎、慢性胃炎、胃溃疡等多种类型。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阐述儿童胃炎和溃疡病的常见病因和发病机制。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儿童胃炎和溃疡病的常见病因包括饮食不规律、饮食不卫生、药物刺激、幽门螺杆菌感染等，发病机制涉及胃酸和蛋白酶的消化、炎症反应等多个方面。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938" r="3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描述儿童胃炎和溃疡病的症状表现和诊断方法。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儿童胃炎和溃疡病的症状表现包括上腹部疼痛、恶心、呕吐、食欲不振等，严重时可出现呕血、黑便等消化道出血症状，诊断方法包括胃镜检查、钡餐造影、幽门螺杆菌检测等。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儿童胃炎的分类与治疗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急性胃炎概述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急性胃炎是一种常见的儿童消化系统疾病，起病急骤，病程较短。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急性胃炎通常由感染、药物、饮食不当等因素引起，也可能与全身疾病有关。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医生根据患儿的临床表现、实验室检查和胃镜检查结果进行诊断，治疗原则包括去除病因、对症治疗和饮食调整。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急性胃炎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慢性胃炎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慢性胃炎是指胃黏膜的慢性炎症，病程较长，可能反复发作。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慢性胃炎的病因较为复杂，可能与幽门螺杆菌感染、饮食不规律、免疫功能低下等因素有关。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诊断慢性胃炎需要进行胃镜检查，治疗包括根除幽门螺杆菌、抑制胃酸分泌、保护胃黏膜等措施。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慢性胃炎概述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病因分析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特殊类型胃炎概述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特殊类型胃炎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特殊类型胃炎的病因各异，如腐蚀性胃炎可能由胃内异物或化学物质引起，嗜酸细胞性胃炎可能与过敏反应有关。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诊断特殊类型胃炎需要进行胃镜检查和病理组织学检查，治疗需根据具体病因采取相应措施，包括药物治疗、饮食调整和手术治疗等。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特殊类型胃炎包括腐蚀性胃炎、嗜酸细胞性胃炎、淋巴细胞性胃炎等，每种类型都有其独特的病因和病理特点。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儿童溃疡病的分类与治疗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https://d.book118.com/528137024142006023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2024-08-30T18:55:02.401</cp:lastPrinted>
  <dcterms:created xsi:type="dcterms:W3CDTF">2024-08-30T10:55:02Z</dcterms:created>
  <dcterms:modified xsi:type="dcterms:W3CDTF">2024-08-30T10:55:04Z</dcterms:modified>
</cp:coreProperties>
</file>