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AF666-F5AA-4EE8-AD07-BCEAAAB9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AE19A-E6FF-492D-A118-B646B0E5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D6FC-AE35-4E83-9E5F-5E2F2C572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E4544-250C-421A-B701-65F9D155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C0AFB-C522-4F0D-8732-057818BF3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795D1-C824-4DDA-BE8F-8866B070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02554-80FB-48A1-89F1-462540CE7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2A89A-3857-45F2-8066-285BF2689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70599-4D5D-46DD-B5F1-D67C898C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8829-7FF6-489A-A529-ECF18670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D69A6-82B9-4DBD-ADC7-F0E88F35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7027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2022年我国水利水电、市政工程行业领先企业粤水电业务收入构成情况及势分析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2022年粤水电业务收入构成情况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粤水电业务发展趋势分析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粤水电业务竞争力分析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水利水电与市政工程行业概述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水利水电和市政工程是我国基础设施建设的重要组成部分，对于保障民生、推动经济社会发展具有重要意义。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粤水电业务概述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粤水电作为业内领先企业，在水利水电和市政工程领域具有丰富的经验和卓越的技术实力，其业务涵盖了工程建设、运营管理、技术研发等多个方面。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结合国家政策和市场需求，分析水利水电和市政工程行业的发展趋势，以及粤水电在行业中的地位和竞争优势。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提出建议与展望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基于分析结果，为粤水电及相关企业和投资者提供有针对性的建议，并对未来发展进行展望。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分析粤水电业务收入构成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通过对粤水电各项业务的深入剖析，了解其收入构成及主要盈利点，为投资者和决策者提供参考。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在国内外享有较高声誉和品牌影响力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粤水电是广东省最大水利水电建筑施工企业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具有国家颁发的多项资质证书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水利水电工程建设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市政公用工程施工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260" b="726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公路工程、房屋建筑工程施工等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0" b="41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专注于水利水电工程建设领域，积累了丰富的经验和技术实力。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逐步拓展到市政公用工程、公路工程、房屋建筑工程等领域，实现了多元化发展。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加强科技创新和人才培养，推动企业转型升级，实现了可持续发展。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2022年粤水电业务收入构成情况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占比情况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水利水电业务收入在粤水电总收入中占比较大，是其主要收入来源之一。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2022年，水利水电业务收入实现稳步增长，增长率高于行业平均水平。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粤水电在水利水电领域涉及水库、水电站、堤防、河道治理等多个方面，业务遍布全国多个省份。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水利水电业务收入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市政工程业务收入在粤水电总收入中占比较小，但近年来呈现快速增长趋势。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2022年，市政工程业务收入实现大幅增长，增长率高于水利水电业务收入。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粤水电在市政工程领域主要涉及城市道路、桥梁、隧道、轨道交通等方面，业务主要分布在广东省内及周边地区。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市政工程业务收入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其他业务收入在粤水电总收入中占比较小，但涉及领域广泛。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占比情况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2022年，其他业务收入实现平稳增长，增长率略低于水利水电和市政工程业务收入。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粤水电的其他业务主要涉及新能源、环保、生态修复等领域，业务遍布全国多个省份。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其他业务收入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粤水电业务发展趋势分析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https://d.book118.com/528137027033006032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2024-09-09T14:19:02.609</cp:lastPrinted>
  <dcterms:created xsi:type="dcterms:W3CDTF">2024-09-09T06:19:02Z</dcterms:created>
  <dcterms:modified xsi:type="dcterms:W3CDTF">2024-09-09T06:19:04Z</dcterms:modified>
</cp:coreProperties>
</file>