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D58BC-22CA-4571-91BE-BCC7F4F18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10517-31EF-4E2D-86F4-E705963A6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9D4CF-C2FF-4F1F-AE8E-E4E33B1F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2B881-D111-4557-B9B9-A10F4B89A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5D905C-58BE-457A-8ADA-9B1FE0CE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95A86B-B300-4D94-B834-12409906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C9489-49CB-44E7-A1BD-874DCC0F1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A5FDD-D216-41E6-8326-40DF7795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31C50-7DC3-46BA-A375-88034072A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368DD-1744-47E5-8947-694E4B8C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07B2F-9957-431B-83AE-987FB9A5E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370441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2023年公务用车年终工作总结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确保公务用车安全、高效地服务于各项工作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降低公务用车运行成本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提高公务用车管理效率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制定公务用车使用规定和流程，明确用车申请、调度、使用、保养和维修等环节的责任和要求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建立公务用车管理台账，对公务用车进行全面登记和动态管理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定期对公务用车进行安全检查和维护保养，确保车辆性能良好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加强公务用车驾驶员的培训和管理，提高驾驶员的驾驶技能和服务意识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715" r="671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9" r="109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有效保障了各项公务活动的顺利开展，提高了工作效率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降低了公务用车运行成本，节约了财政开支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提高了公务用车管理效率，优化了资源配置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加强了公务用车驾驶员的培训和管理，提高了服务水平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公务用车管理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根据各部门工作需要，合理、高效地调配公务用车资源，确保公务活动的正常进行。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调配原则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制定详细的调配流程，包括申请、审核、调度、使用和归还等环节，确保调配工作的规范化和制度化。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调配流程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通过合理的调配，有效提高了公务用车的使用效率，减少了资源浪费和重复购置的现象。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调配效果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车辆调配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车辆维修保养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维修保养制度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建立完善的车辆维修保养制度，定期对公务用车进行检查、保养和维修，确保车辆性能良好。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维修保养流程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制定详细的维修保养流程，包括报修、审核、维修、验收等环节，确保维修保养工作的及时性和有效性。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通过定期的维修保养，有效延长了公务用车的使用寿命，减少了因车辆故障导致的公务活动受影响的情况。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收集公务用车的使用数据，包括使用时间、里程数、油耗等，为统计分析提供基础数据。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对收集到的数据进行统计分析，了解公务用车的实际使用情况，为优化管理提供依据。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将统计分析结果应用于实际工作中，优化车辆调配和使用方案，提高公务用车的管理水平。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车辆使用情况统计与分析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费用管理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在年初制定了公务用车费用预算，包括燃油费、维修费、保险费等。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费用预算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全年实际费用支出与预算基本相符，未出现严重超支情况。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执行情况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费用预算与执行情况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推行节能减排措施，如使用高效燃油、定期保养车辆等。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通过实施节约措施，全年公务用车费用较上年下降了10%。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费用节约措施与效果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部分车辆存在油耗偏高、维修费用偏高等问题。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加强车辆使用管理，定期进行油耗监测和维修保养，提高费用使用效率。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费用管理存在的问题与改进建议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https://d.book118.com/528137044107006047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2024-09-29T00:37:41.918</cp:lastPrinted>
  <dcterms:created xsi:type="dcterms:W3CDTF">2024-09-28T16:37:41Z</dcterms:created>
  <dcterms:modified xsi:type="dcterms:W3CDTF">2024-09-28T16:37:44Z</dcterms:modified>
</cp:coreProperties>
</file>