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D25CF-2065-4853-886B-9CBCDCF33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C1828-DD67-44CA-B204-BDBAD3C34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DD6D0-37BB-4121-B11B-4F2B32F57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3D8A9-721A-4EE1-BBF2-03F1CBD07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9B234F-569C-4F3E-AF05-2A9642D6B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52FF88-33ED-4DDE-80A2-3A3233190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2D5085-DDCC-4AEB-AC7F-16A04B3F5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16879D-C7C4-4A5F-9851-0B2F22A8F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54C69D-CFDF-4101-815D-4CA26515B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1C1EB-0A64-4BA2-AD72-08CE7CFD7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E8DF0-DCC3-400C-8021-C1B47CA8F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4003011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合同资料管理制度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合同资料管理制度概述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合同资料管理流程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合同资料管理制度的执行与监督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合同资料管理制度的案例分析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696" r="2669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845" r="2484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72" r="287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随着企业经济活动的日益频繁，合同资料的数量不断增加，管理难度也逐渐加大，因此建立完善的合同资料管理制度势在必行。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合同是企业与外部主体之间进行经济交往的重要法律文件，对于维护企业合法权益、防范风险具有重要意义。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00" r="31000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合同资料管理的重要性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确保合同资料的真实性、完整性和合法性，避免因资料缺失或不规范而引发纠纷或损失。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提高合同履行的效率和质量，确保企业经济利益的实现。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优化企业资源配置，降低管理成本，提高企业整体运营效率。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合同资料管理制度概述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048" r="270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892" r="258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合同资料管理制度是对企业合同档案的收集、整理、保管、利用和移交等过程进行管理的制度。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规范性、系统性、保密性和可靠性。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3" b="2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确保合同档案的完整、准确、系统和安全，为企业提供可靠的合同资料支持。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完整性原则、准确性原则、系统性原则和安全性原则。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https://d.book118.com/528140030112006046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2024-09-27T16:26:33.233</cp:lastPrinted>
  <dcterms:created xsi:type="dcterms:W3CDTF">2024-09-27T08:26:33Z</dcterms:created>
  <dcterms:modified xsi:type="dcterms:W3CDTF">2024-09-27T08:26:34Z</dcterms:modified>
</cp:coreProperties>
</file>