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2EE90-B1CE-4771-9B75-BE121C92D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F213A-DE51-4649-A8FA-5FFA3803A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DD0C8-5701-4FE3-A94D-FA6AD2226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32423-D031-4CA6-9278-7286FDBC2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D0BD12-BC3A-4677-935B-4E9BB83AD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566A33-7CBD-4605-9780-DAE0CDE5B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CA7F41-38C2-49CC-879B-08D391018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34237-3060-4DEF-B294-39976F157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28032-7294-4955-875E-8595434D4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81D88-9BDE-44FA-AC13-1EC4CD4B5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6FF87-3151-4841-BC74-EA4FC6ECD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40057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营销管理问题及对策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营销管理中的问题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对策与解决方案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营销管理的定义与特点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营销管理是指企业通过分析、计划、执行和控制营销活动，以实现企业目标的过程。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市场环境不断变化，营销管理需要灵活应对，及时调整策略。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营销管理涉及企业的各个层面，包括产品、价格、渠道和促销等，需要系统地规划和执行。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企业需要不断创新以适应市场变化，营销管理需要鼓励创新思维和行动。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有效的营销管理可以帮助企业了解客户需求，制定有针对性的营销策略，从而增加市场份额。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提高市场份额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降低市场风险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通过品牌推广和传播，营销管理可以提升企业的品牌知名度和美誉度，增强消费者忠诚度。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科学的营销管理能够优化销售渠道，提高销售效率，从而实现销售增长。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有效的市场分析和预测可以帮助企业提前预警并应对市场风险，降低经营风险。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营销管理的历史与发展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营销管理的起源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营销管理的起源可以追溯到20世纪初的美国，当时的企业开始意识到市场需求的重要性。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营销管理的发展历程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随着市场环境的变化和企业竞争的加剧，营销管理经历了从产品导向、销售导向到市场导向的转变。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现代营销管理的趋势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随着数字化和互联网的普及，现代营销管理正朝着数据驱动、社交媒体营销和个性化营销等方向发展。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营销管理中的问题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企业在市场定位时，未能准确把握目标客户的需求和偏好，导致产品或服务与市场需求不匹配。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市场定位是企业营销策略的核心，如果定位不准确，将导致产品或服务无法满足目标客户的需求，进而影响销售业绩和市场占有率。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市场定位不准确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企业在制定营销策略时，缺乏科学的市场调研和数据分析，导致策略不合理或过于主观。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营销策略是企业实现销售目标的关键，如果策略不科学，将导致资源浪费和市场拓展受阻。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营销策略不科学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企业在拓展销售渠道时，未能有效整合各类渠道资源，导致渠道不畅或管理混乱。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营销渠道是连接企业与客户的桥梁，如果渠道不畅或管理不善，将影响客户体验和忠诚度。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营销渠道不畅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企业在品牌建设方面投入不足，导致品牌形象模糊或缺乏竞争力。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品牌是企业的重要资产，如果品牌建设不足，将影响消费者对产品的认知度和信任度。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品牌建设不足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企业在客户关系管理方面缺乏有效的策略和手段，导致客户流失和忠诚度下降。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客户关系管理是企业维护客户关系的核心工作，如果管理不善，将影响客户满意度和企业的长期发展。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客户关系管理不善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对策与解决方案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明确目标市场，识别潜在客户群体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在定位过程中，强调产品或服务的独特卖点，与竞争对手形成差异化竞争优势，以满足目标客户群体的特定需求。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通过市场调研，了解目标市场的需求、竞争状况和消费者行为，从而准确定位产品或服务的目标客户群体。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制定针对性营销策略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差异化竞争优势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根据市场定位，制定针对性的营销策略，包括产品策略、价格策略、渠道策略和促销策略等，以吸引目标客户群体并提高市场份额。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精准市场定位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通过收集和分析市场数据，了解客户需求、竞争态势和行业趋势，为制定科学有效的营销策略提供数据支持。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根据市场变化和客户需求的变化，灵活调整营销策略，以保持与市场和客户的适应性。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运用创新的营销手段，如社交媒体营销、内容营销和事件营销等，以吸引客户关注并提高品牌知名度。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以数据为依据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灵活调整策略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创新营销手段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制定科学的营销策略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https://d.book118.com/528140057113006036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2024-09-16T04:21:47.355</cp:lastPrinted>
  <dcterms:created xsi:type="dcterms:W3CDTF">2024-09-15T20:21:47Z</dcterms:created>
  <dcterms:modified xsi:type="dcterms:W3CDTF">2024-09-15T20:21:49Z</dcterms:modified>
</cp:coreProperties>
</file>